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9"/>
  </p:handoutMasterIdLst>
  <p:sldIdLst>
    <p:sldId id="256" r:id="rId3"/>
    <p:sldId id="288" r:id="rId5"/>
    <p:sldId id="289" r:id="rId6"/>
    <p:sldId id="371" r:id="rId7"/>
    <p:sldId id="372" r:id="rId8"/>
    <p:sldId id="373" r:id="rId9"/>
    <p:sldId id="374" r:id="rId10"/>
    <p:sldId id="292" r:id="rId11"/>
    <p:sldId id="375" r:id="rId12"/>
    <p:sldId id="293" r:id="rId13"/>
    <p:sldId id="376" r:id="rId14"/>
    <p:sldId id="377" r:id="rId15"/>
    <p:sldId id="378" r:id="rId16"/>
    <p:sldId id="315" r:id="rId17"/>
    <p:sldId id="379" r:id="rId18"/>
    <p:sldId id="380" r:id="rId19"/>
    <p:sldId id="381" r:id="rId20"/>
    <p:sldId id="382" r:id="rId21"/>
    <p:sldId id="383" r:id="rId22"/>
    <p:sldId id="384" r:id="rId23"/>
    <p:sldId id="392" r:id="rId24"/>
    <p:sldId id="393" r:id="rId25"/>
    <p:sldId id="394" r:id="rId26"/>
    <p:sldId id="395" r:id="rId27"/>
    <p:sldId id="385" r:id="rId28"/>
    <p:sldId id="387" r:id="rId29"/>
    <p:sldId id="388" r:id="rId30"/>
    <p:sldId id="389" r:id="rId31"/>
    <p:sldId id="390" r:id="rId32"/>
    <p:sldId id="391" r:id="rId33"/>
    <p:sldId id="429" r:id="rId34"/>
    <p:sldId id="431" r:id="rId35"/>
    <p:sldId id="432" r:id="rId36"/>
    <p:sldId id="311" r:id="rId37"/>
    <p:sldId id="287" r:id="rId38"/>
  </p:sldIdLst>
  <p:sldSz cx="12192000" cy="6858000"/>
  <p:notesSz cx="6858000" cy="9144000"/>
  <p:defaultTextStyle>
    <a:defPPr>
      <a:defRPr lang="en-US"/>
    </a:defPPr>
    <a:lvl1pPr marL="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1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7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3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165" algn="l" defTabSz="12192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ke" initials="X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6A00"/>
    <a:srgbClr val="E2231A"/>
    <a:srgbClr val="FFFFFF"/>
    <a:srgbClr val="3E8DDD"/>
    <a:srgbClr val="E96BAF"/>
    <a:srgbClr val="4AC0E0"/>
    <a:srgbClr val="6ABF4A"/>
    <a:srgbClr val="6F7170"/>
    <a:srgbClr val="C4BE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09" autoAdjust="0"/>
    <p:restoredTop sz="55204" autoAdjust="0"/>
  </p:normalViewPr>
  <p:slideViewPr>
    <p:cSldViewPr snapToGrid="0" snapToObjects="1">
      <p:cViewPr varScale="1">
        <p:scale>
          <a:sx n="39" d="100"/>
          <a:sy n="39" d="100"/>
        </p:scale>
        <p:origin x="1500" y="60"/>
      </p:cViewPr>
      <p:guideLst>
        <p:guide orient="horz" pos="501"/>
        <p:guide orient="horz" pos="4219"/>
        <p:guide orient="horz" pos="3939"/>
        <p:guide pos="3986"/>
        <p:guide pos="2318"/>
        <p:guide pos="543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796"/>
    </p:cViewPr>
  </p:sorterViewPr>
  <p:notesViewPr>
    <p:cSldViewPr snapToGrid="0" snapToObjects="1">
      <p:cViewPr varScale="1">
        <p:scale>
          <a:sx n="86" d="100"/>
          <a:sy n="86" d="100"/>
        </p:scale>
        <p:origin x="-3090" y="-96"/>
      </p:cViewPr>
      <p:guideLst>
        <p:guide orient="horz" pos="2904"/>
        <p:guide pos="215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commentAuthors" Target="commentAuthors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sz="10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1C0EDC-3B04-4D43-AC98-A606493C474D}" type="datetimeFigureOut">
              <a:rPr lang="en-US" sz="1000" smtClean="0">
                <a:latin typeface="Arial" panose="020B0604020202090204" pitchFamily="34" charset="0"/>
                <a:cs typeface="Arial" panose="020B0604020202090204" pitchFamily="34" charset="0"/>
              </a:rPr>
            </a:fld>
            <a:endParaRPr lang="en-US" sz="10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sz="800" cap="all" dirty="0">
                <a:solidFill>
                  <a:srgbClr val="939598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2011 LENOVO CONFIDENTIAL. All rights reserved.</a:t>
            </a:r>
            <a:endParaRPr lang="en-US" sz="800" cap="all" dirty="0">
              <a:solidFill>
                <a:srgbClr val="939598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7F3538-DD9D-4F25-8311-592750C50641}" type="slidenum">
              <a:rPr lang="en-US" sz="800" smtClean="0">
                <a:latin typeface="Arial" panose="020B0604020202090204" pitchFamily="34" charset="0"/>
                <a:cs typeface="Arial" panose="020B0604020202090204" pitchFamily="34" charset="0"/>
              </a:rPr>
            </a:fld>
            <a:endParaRPr lang="en-US" sz="800" dirty="0"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fld id="{F23CF275-28B3-497F-9AED-85D5F023BA5C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r>
              <a:rPr lang="en-US" sz="800" cap="all" dirty="0">
                <a:solidFill>
                  <a:srgbClr val="939598"/>
                </a:solidFill>
              </a:rPr>
              <a:t>2011 LENOVO CONFIDENTIAL. All rights reserved.</a:t>
            </a:r>
            <a:endParaRPr lang="en-US" sz="800" cap="all" dirty="0">
              <a:solidFill>
                <a:srgbClr val="93959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latin typeface="Arial" panose="020B0604020202090204" pitchFamily="34" charset="0"/>
                <a:cs typeface="Arial" panose="020B0604020202090204" pitchFamily="34" charset="0"/>
              </a:defRPr>
            </a:lvl1pPr>
          </a:lstStyle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1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7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3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165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>
                <a:solidFill>
                  <a:prstClr val="black"/>
                </a:solidFill>
              </a:rPr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8E6A2-830B-4E22-A503-118E9954FF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答案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不能</a:t>
            </a:r>
            <a:endParaRPr lang="zh-CN" altLang="en-US"/>
          </a:p>
          <a:p>
            <a:r>
              <a:rPr lang="zh-CN" altLang="en-US"/>
              <a:t>第一次读取之后，文件指针移动到了文件末尾，再次调用不会读取到任何的内容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marL="0" marR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fld id="{A3526BBA-C1B2-41F9-A397-4C16485E04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marL="0" marR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fld id="{A3526BBA-C1B2-41F9-A397-4C16485E04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8E6A2-830B-4E22-A503-118E9954FF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8E6A2-830B-4E22-A503-118E9954FF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8E6A2-830B-4E22-A503-118E9954FF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600" dirty="0" smtClean="0"/>
              <a:t>QQ</a:t>
            </a:r>
            <a:r>
              <a:rPr lang="zh-CN" altLang="en-US" sz="1600" dirty="0" smtClean="0"/>
              <a:t>在接收文件的时候，先会在电脑上创建一个临时文件，然后根据网速，不断的往这个临时文件中写入内容，最终我们就得到了这个文件。</a:t>
            </a:r>
            <a:endParaRPr lang="zh-CN" altLang="en-US" sz="1600" dirty="0" smtClean="0"/>
          </a:p>
          <a:p>
            <a:r>
              <a:rPr lang="en-US" altLang="zh-CN" sz="1600" dirty="0" smtClean="0"/>
              <a:t>QQ</a:t>
            </a:r>
            <a:r>
              <a:rPr lang="zh-CN" altLang="en-US" sz="1600" dirty="0" smtClean="0"/>
              <a:t>的传送文件的功能就用到了</a:t>
            </a:r>
            <a:r>
              <a:rPr lang="en-US" altLang="zh-CN" sz="1600" dirty="0" smtClean="0"/>
              <a:t>File</a:t>
            </a:r>
            <a:r>
              <a:rPr lang="zh-CN" altLang="en-US" sz="1600" dirty="0" smtClean="0"/>
              <a:t>，使用</a:t>
            </a:r>
            <a:r>
              <a:rPr lang="en-US" altLang="zh-CN" sz="1600" dirty="0" smtClean="0"/>
              <a:t>File</a:t>
            </a:r>
            <a:r>
              <a:rPr lang="zh-CN" altLang="en-US" sz="1600" dirty="0" smtClean="0"/>
              <a:t>我们可以随意的在电脑中通过代码进行文件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文件夹的创建、复制、删除等操作。</a:t>
            </a:r>
            <a:endParaRPr lang="en-US" altLang="zh-CN" sz="1600" dirty="0" smtClean="0"/>
          </a:p>
          <a:p>
            <a:r>
              <a:rPr lang="zh-CN" altLang="en-US" sz="1600" dirty="0" smtClean="0"/>
              <a:t>随着深入的学习，以后我们需要文件下载、文件批量导入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导出、文件上传等，都需要通过编程的方式来实现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D87EB-65D7-4500-873C-410831173A8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好友发送文件</a:t>
            </a:r>
            <a:endParaRPr lang="zh-CN" altLang="en-US" dirty="0" smtClean="0"/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你接收文件，创建临时文件</a:t>
            </a:r>
            <a:endParaRPr lang="zh-CN" altLang="en-US" dirty="0" smtClean="0"/>
          </a:p>
          <a:p>
            <a:r>
              <a:rPr lang="en-US" altLang="zh-CN" dirty="0" smtClean="0"/>
              <a:t>3. </a:t>
            </a:r>
            <a:r>
              <a:rPr lang="zh-CN" altLang="en-US" dirty="0" smtClean="0"/>
              <a:t>根据网速，不断写入临时文件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8E6A2-830B-4E22-A503-118E9954FF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8E6A2-830B-4E22-A503-118E9954FF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8E6A2-830B-4E22-A503-118E9954FF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8E6A2-830B-4E22-A503-118E9954FF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20" Type="http://schemas.openxmlformats.org/officeDocument/2006/relationships/image" Target="../media/image19.png"/><Relationship Id="rId2" Type="http://schemas.openxmlformats.org/officeDocument/2006/relationships/image" Target="../media/image1.jpeg"/><Relationship Id="rId19" Type="http://schemas.openxmlformats.org/officeDocument/2006/relationships/image" Target="../media/image18.png"/><Relationship Id="rId18" Type="http://schemas.openxmlformats.org/officeDocument/2006/relationships/image" Target="../media/image17.png"/><Relationship Id="rId17" Type="http://schemas.openxmlformats.org/officeDocument/2006/relationships/image" Target="../media/image16.png"/><Relationship Id="rId16" Type="http://schemas.openxmlformats.org/officeDocument/2006/relationships/image" Target="../media/image15.png"/><Relationship Id="rId15" Type="http://schemas.openxmlformats.org/officeDocument/2006/relationships/image" Target="../media/image14.png"/><Relationship Id="rId14" Type="http://schemas.openxmlformats.org/officeDocument/2006/relationships/image" Target="../media/image13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20" Type="http://schemas.openxmlformats.org/officeDocument/2006/relationships/image" Target="../media/image19.png"/><Relationship Id="rId2" Type="http://schemas.openxmlformats.org/officeDocument/2006/relationships/image" Target="../media/image1.jpeg"/><Relationship Id="rId19" Type="http://schemas.openxmlformats.org/officeDocument/2006/relationships/image" Target="../media/image18.png"/><Relationship Id="rId18" Type="http://schemas.openxmlformats.org/officeDocument/2006/relationships/image" Target="../media/image17.png"/><Relationship Id="rId17" Type="http://schemas.openxmlformats.org/officeDocument/2006/relationships/image" Target="../media/image16.png"/><Relationship Id="rId16" Type="http://schemas.openxmlformats.org/officeDocument/2006/relationships/image" Target="../media/image15.png"/><Relationship Id="rId15" Type="http://schemas.openxmlformats.org/officeDocument/2006/relationships/image" Target="../media/image14.png"/><Relationship Id="rId14" Type="http://schemas.openxmlformats.org/officeDocument/2006/relationships/image" Target="../media/image13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2" Type="http://schemas.openxmlformats.org/officeDocument/2006/relationships/image" Target="../media/image20.png"/><Relationship Id="rId21" Type="http://schemas.openxmlformats.org/officeDocument/2006/relationships/image" Target="../media/image33.png"/><Relationship Id="rId20" Type="http://schemas.openxmlformats.org/officeDocument/2006/relationships/image" Target="../media/image32.png"/><Relationship Id="rId2" Type="http://schemas.openxmlformats.org/officeDocument/2006/relationships/image" Target="../media/image26.jpeg"/><Relationship Id="rId19" Type="http://schemas.openxmlformats.org/officeDocument/2006/relationships/image" Target="../media/image31.png"/><Relationship Id="rId18" Type="http://schemas.openxmlformats.org/officeDocument/2006/relationships/image" Target="../media/image30.png"/><Relationship Id="rId17" Type="http://schemas.openxmlformats.org/officeDocument/2006/relationships/image" Target="../media/image16.png"/><Relationship Id="rId16" Type="http://schemas.openxmlformats.org/officeDocument/2006/relationships/image" Target="../media/image29.png"/><Relationship Id="rId15" Type="http://schemas.openxmlformats.org/officeDocument/2006/relationships/image" Target="../media/image28.png"/><Relationship Id="rId14" Type="http://schemas.openxmlformats.org/officeDocument/2006/relationships/image" Target="../media/image27.png"/><Relationship Id="rId13" Type="http://schemas.openxmlformats.org/officeDocument/2006/relationships/image" Target="../media/image12.png"/><Relationship Id="rId12" Type="http://schemas.openxmlformats.org/officeDocument/2006/relationships/image" Target="../media/image11.pn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90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92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  <a:endParaRPr lang="en-US" dirty="0"/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9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0" name="Rectangle 19"/>
          <p:cNvSpPr/>
          <p:nvPr userDrawn="1"/>
        </p:nvSpPr>
        <p:spPr bwMode="black">
          <a:xfrm>
            <a:off x="548783" y="4557713"/>
            <a:ext cx="1097969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48783" y="4664439"/>
            <a:ext cx="104218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6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4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10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07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5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3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98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9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443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5125" y="5468108"/>
            <a:ext cx="310977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3095585" y="5468108"/>
            <a:ext cx="310977" cy="310896"/>
            <a:chOff x="3094779" y="5468108"/>
            <a:chExt cx="310896" cy="310896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953675" y="5468108"/>
            <a:ext cx="310977" cy="310896"/>
            <a:chOff x="953427" y="5468108"/>
            <a:chExt cx="310896" cy="310896"/>
          </a:xfrm>
        </p:grpSpPr>
        <p:sp>
          <p:nvSpPr>
            <p:cNvPr id="40" name="Oval 39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 userDrawn="1"/>
        </p:nvGrpSpPr>
        <p:grpSpPr>
          <a:xfrm>
            <a:off x="2356442" y="5442941"/>
            <a:ext cx="365855" cy="365760"/>
            <a:chOff x="2355828" y="5442941"/>
            <a:chExt cx="365760" cy="365760"/>
          </a:xfrm>
        </p:grpSpPr>
        <p:sp>
          <p:nvSpPr>
            <p:cNvPr id="43" name="Oval 42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 userDrawn="1"/>
        </p:nvGrpSpPr>
        <p:grpSpPr>
          <a:xfrm>
            <a:off x="5237495" y="5468108"/>
            <a:ext cx="310977" cy="310896"/>
            <a:chOff x="5236131" y="5468108"/>
            <a:chExt cx="310896" cy="310896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4524515" y="5468108"/>
            <a:ext cx="310977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81005" y="5468108"/>
            <a:ext cx="310977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51465" y="5468108"/>
            <a:ext cx="310977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07"/>
            <a:ext cx="2412866" cy="803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wo Column Slide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ooter Placeholder 2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</a:fld>
            <a:endParaRPr lang="en-US" sz="1000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6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0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4692" y="1188762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6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4"/>
          </p:nvPr>
        </p:nvSpPr>
        <p:spPr bwMode="gray">
          <a:xfrm>
            <a:off x="6244692" y="1188762"/>
            <a:ext cx="5380359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w/Imag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6038290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6"/>
            <a:ext cx="6038290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7066" y="0"/>
            <a:ext cx="53549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6987775" y="6330312"/>
            <a:ext cx="4423766" cy="39216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</a:fld>
            <a:endParaRPr lang="en-US" sz="100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Imag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6038290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6"/>
            <a:ext cx="6038290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837066" y="0"/>
            <a:ext cx="5354934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8"/>
          </p:nvPr>
        </p:nvSpPr>
        <p:spPr bwMode="invGray">
          <a:xfrm>
            <a:off x="6987775" y="6330312"/>
            <a:ext cx="4423766" cy="39216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Photo +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cs typeface="Arial" panose="020B0604020202090204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</a:fld>
            <a:endParaRPr lang="en-US" sz="100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sp>
        <p:nvSpPr>
          <p:cNvPr id="13" name="Text Placeholder 5"/>
          <p:cNvSpPr>
            <a:spLocks noGrp="1"/>
          </p:cNvSpPr>
          <p:nvPr>
            <p:ph type="body" sz="quarter" idx="19"/>
          </p:nvPr>
        </p:nvSpPr>
        <p:spPr bwMode="invGray">
          <a:xfrm>
            <a:off x="569130" y="151552"/>
            <a:ext cx="4423766" cy="392167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3525795"/>
            <a:ext cx="7886069" cy="2290805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lIns="548640" tIns="182880" rIns="548640" bIns="182880" anchor="ctr">
            <a:normAutofit/>
          </a:bodyPr>
          <a:lstStyle>
            <a:lvl1pPr marL="0" indent="0">
              <a:lnSpc>
                <a:spcPct val="100000"/>
              </a:lnSpc>
              <a:buFont typeface="Arial" panose="020B0604020202090204" pitchFamily="34" charset="0"/>
              <a:buNone/>
              <a:defRPr sz="2700">
                <a:solidFill>
                  <a:schemeClr val="tx1"/>
                </a:solidFill>
              </a:defRPr>
            </a:lvl1pPr>
            <a:lvl2pPr marL="341630" indent="0">
              <a:buNone/>
              <a:defRPr/>
            </a:lvl2pPr>
            <a:lvl3pPr marL="679450" indent="0">
              <a:buNone/>
              <a:defRPr/>
            </a:lvl3pPr>
            <a:lvl4pPr marL="966470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ayout - Sapphi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1828647" y="993484"/>
            <a:ext cx="8537884" cy="4341742"/>
            <a:chOff x="1828170" y="1258957"/>
            <a:chExt cx="8535661" cy="4341742"/>
          </a:xfrm>
        </p:grpSpPr>
        <p:sp>
          <p:nvSpPr>
            <p:cNvPr id="9" name="Freeform 9"/>
            <p:cNvSpPr/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10" name="Rounded Rectangle 9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</p:grpSp>
      <p:sp>
        <p:nvSpPr>
          <p:cNvPr id="15" name="Text Placeholder 107"/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043195" y="1276350"/>
            <a:ext cx="8108786" cy="3242641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3600">
                <a:solidFill>
                  <a:schemeClr val="bg1"/>
                </a:solidFill>
              </a:defRPr>
            </a:lvl1pPr>
            <a:lvl2pPr marL="341630" indent="0" algn="ctr">
              <a:buNone/>
              <a:defRPr>
                <a:solidFill>
                  <a:schemeClr val="bg1"/>
                </a:solidFill>
              </a:defRPr>
            </a:lvl2pPr>
            <a:lvl3pPr marL="679450" indent="0" algn="ctr">
              <a:buNone/>
              <a:defRPr>
                <a:solidFill>
                  <a:schemeClr val="bg1"/>
                </a:solidFill>
              </a:defRPr>
            </a:lvl3pPr>
            <a:lvl4pPr marL="966470" indent="0" algn="ctr">
              <a:buNone/>
              <a:defRPr>
                <a:solidFill>
                  <a:schemeClr val="bg1"/>
                </a:solidFill>
              </a:defRPr>
            </a:lvl4pPr>
            <a:lvl5pPr marL="1146175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quote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78" y="6013482"/>
            <a:ext cx="10061020" cy="681925"/>
          </a:xfrm>
          <a:prstGeom prst="rect">
            <a:avLst/>
          </a:prstGeom>
        </p:spPr>
      </p:pic>
      <p:sp>
        <p:nvSpPr>
          <p:cNvPr id="17" name="Text Placeholder 110"/>
          <p:cNvSpPr>
            <a:spLocks noGrp="1"/>
          </p:cNvSpPr>
          <p:nvPr>
            <p:ph type="body" sz="quarter" idx="19" hasCustomPrompt="1"/>
          </p:nvPr>
        </p:nvSpPr>
        <p:spPr>
          <a:xfrm>
            <a:off x="2043195" y="5555972"/>
            <a:ext cx="8108786" cy="8763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341630" indent="0">
              <a:buNone/>
              <a:defRPr/>
            </a:lvl2pPr>
            <a:lvl3pPr marL="679450" indent="0">
              <a:buNone/>
              <a:defRPr/>
            </a:lvl3pPr>
            <a:lvl4pPr marL="966470" indent="0">
              <a:buNone/>
              <a:defRPr/>
            </a:lvl4pPr>
            <a:lvl5pPr marL="1146175" indent="0">
              <a:buNone/>
              <a:defRPr/>
            </a:lvl5pPr>
          </a:lstStyle>
          <a:p>
            <a:pPr lvl="0"/>
            <a:r>
              <a:rPr lang="en-US" dirty="0"/>
              <a:t>Click to edit quote source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5802236" y="4633136"/>
            <a:ext cx="590704" cy="104775"/>
            <a:chOff x="5738813" y="4606631"/>
            <a:chExt cx="590550" cy="104775"/>
          </a:xfrm>
          <a:solidFill>
            <a:schemeClr val="accent5"/>
          </a:solidFill>
        </p:grpSpPr>
        <p:sp>
          <p:nvSpPr>
            <p:cNvPr id="19" name="Oval 18"/>
            <p:cNvSpPr/>
            <p:nvPr userDrawn="1"/>
          </p:nvSpPr>
          <p:spPr>
            <a:xfrm>
              <a:off x="5738813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1" name="Oval 20"/>
            <p:cNvSpPr/>
            <p:nvPr userDrawn="1"/>
          </p:nvSpPr>
          <p:spPr>
            <a:xfrm>
              <a:off x="5981700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6224588" y="4606631"/>
              <a:ext cx="104775" cy="10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</p:grpSp>
      <p:grpSp>
        <p:nvGrpSpPr>
          <p:cNvPr id="23" name="Group 22"/>
          <p:cNvGrpSpPr/>
          <p:nvPr userDrawn="1"/>
        </p:nvGrpSpPr>
        <p:grpSpPr bwMode="gray">
          <a:xfrm>
            <a:off x="5854958" y="734066"/>
            <a:ext cx="485260" cy="485134"/>
            <a:chOff x="5853433" y="734066"/>
            <a:chExt cx="485134" cy="485134"/>
          </a:xfrm>
        </p:grpSpPr>
        <p:sp>
          <p:nvSpPr>
            <p:cNvPr id="24" name="Oval 23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25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</p:grpSp>
      <p:sp>
        <p:nvSpPr>
          <p:cNvPr id="29" name="Rectangle 28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</a:fld>
            <a:endParaRPr lang="en-US" sz="1000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ontent w/Produc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 userDrawn="1"/>
        </p:nvSpPr>
        <p:spPr>
          <a:xfrm>
            <a:off x="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8" name="Oval 47"/>
          <p:cNvSpPr/>
          <p:nvPr userDrawn="1"/>
        </p:nvSpPr>
        <p:spPr>
          <a:xfrm>
            <a:off x="5932562" y="0"/>
            <a:ext cx="6262614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473952"/>
            <a:ext cx="2413972" cy="153888"/>
          </a:xfrm>
        </p:spPr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2622" y="840981"/>
            <a:ext cx="4816540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51" name="Group 28"/>
          <p:cNvGrpSpPr>
            <a:grpSpLocks noChangeAspect="1"/>
          </p:cNvGrpSpPr>
          <p:nvPr userDrawn="1"/>
        </p:nvGrpSpPr>
        <p:grpSpPr bwMode="gray">
          <a:xfrm>
            <a:off x="6990157" y="6341251"/>
            <a:ext cx="441770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 userDrawn="1"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3" name="Oval 30"/>
            <p:cNvSpPr>
              <a:spLocks noChangeArrowheads="1"/>
            </p:cNvSpPr>
            <p:nvPr userDrawn="1"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4" name="Oval 31"/>
            <p:cNvSpPr>
              <a:spLocks noChangeArrowheads="1"/>
            </p:cNvSpPr>
            <p:nvPr userDrawn="1"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5" name="Freeform 32"/>
            <p:cNvSpPr/>
            <p:nvPr userDrawn="1"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6" name="Freeform 33"/>
            <p:cNvSpPr/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7" name="Freeform 34"/>
            <p:cNvSpPr/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8" name="Freeform 35"/>
            <p:cNvSpPr/>
            <p:nvPr userDrawn="1"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9" name="Freeform 36"/>
            <p:cNvSpPr/>
            <p:nvPr userDrawn="1"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60" name="Rectangle 37"/>
            <p:cNvSpPr>
              <a:spLocks noChangeArrowheads="1"/>
            </p:cNvSpPr>
            <p:nvPr userDrawn="1"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3210" y="961121"/>
            <a:ext cx="4557645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/>
              <a:t>Click To Edit Product Text</a:t>
            </a:r>
            <a:endParaRPr lang="en-US" dirty="0"/>
          </a:p>
        </p:txBody>
      </p: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783" y="556261"/>
            <a:ext cx="6049951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3811" y="2020824"/>
            <a:ext cx="4554898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7" name="Rectangle 66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8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</a:fld>
            <a:endParaRPr lang="en-US" sz="1000" dirty="0"/>
          </a:p>
        </p:txBody>
      </p:sp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cxnSp>
        <p:nvCxnSpPr>
          <p:cNvPr id="70" name="Straight Connector 69"/>
          <p:cNvCxnSpPr/>
          <p:nvPr userDrawn="1"/>
        </p:nvCxnSpPr>
        <p:spPr>
          <a:xfrm>
            <a:off x="6923811" y="1908190"/>
            <a:ext cx="455489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Produc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8" name="Oval 47"/>
          <p:cNvSpPr/>
          <p:nvPr userDrawn="1"/>
        </p:nvSpPr>
        <p:spPr>
          <a:xfrm>
            <a:off x="5932562" y="0"/>
            <a:ext cx="6262614" cy="6858000"/>
          </a:xfrm>
          <a:prstGeom prst="ellipse">
            <a:avLst/>
          </a:prstGeom>
          <a:gradFill flip="none" rotWithShape="1">
            <a:gsLst>
              <a:gs pos="0">
                <a:srgbClr val="515151"/>
              </a:gs>
              <a:gs pos="56000">
                <a:schemeClr val="bg2">
                  <a:lumMod val="45000"/>
                  <a:lumOff val="55000"/>
                  <a:alpha val="71000"/>
                </a:schemeClr>
              </a:gs>
              <a:gs pos="100000">
                <a:schemeClr val="bg2">
                  <a:lumMod val="30000"/>
                  <a:lumOff val="70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3"/>
          </p:nvPr>
        </p:nvSpPr>
        <p:spPr>
          <a:xfrm>
            <a:off x="548783" y="6473952"/>
            <a:ext cx="2413972" cy="153888"/>
          </a:xfrm>
        </p:spPr>
        <p:txBody>
          <a:bodyPr/>
          <a:lstStyle/>
          <a:p>
            <a:r>
              <a:rPr lang="en-US" sz="1000" dirty="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50" name="Rectangle 49"/>
          <p:cNvSpPr/>
          <p:nvPr userDrawn="1"/>
        </p:nvSpPr>
        <p:spPr bwMode="white">
          <a:xfrm>
            <a:off x="6802622" y="840981"/>
            <a:ext cx="4816540" cy="6017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51" name="Group 28"/>
          <p:cNvGrpSpPr>
            <a:grpSpLocks noChangeAspect="1"/>
          </p:cNvGrpSpPr>
          <p:nvPr userDrawn="1"/>
        </p:nvGrpSpPr>
        <p:grpSpPr bwMode="gray">
          <a:xfrm>
            <a:off x="6990157" y="6341251"/>
            <a:ext cx="4417702" cy="289610"/>
            <a:chOff x="-1225" y="1829"/>
            <a:chExt cx="10126" cy="664"/>
          </a:xfrm>
        </p:grpSpPr>
        <p:sp>
          <p:nvSpPr>
            <p:cNvPr id="52" name="Oval 29"/>
            <p:cNvSpPr>
              <a:spLocks noChangeArrowheads="1"/>
            </p:cNvSpPr>
            <p:nvPr userDrawn="1"/>
          </p:nvSpPr>
          <p:spPr bwMode="gray">
            <a:xfrm>
              <a:off x="356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3" name="Oval 30"/>
            <p:cNvSpPr>
              <a:spLocks noChangeArrowheads="1"/>
            </p:cNvSpPr>
            <p:nvPr userDrawn="1"/>
          </p:nvSpPr>
          <p:spPr bwMode="gray">
            <a:xfrm>
              <a:off x="500" y="2283"/>
              <a:ext cx="83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4" name="Oval 31"/>
            <p:cNvSpPr>
              <a:spLocks noChangeArrowheads="1"/>
            </p:cNvSpPr>
            <p:nvPr userDrawn="1"/>
          </p:nvSpPr>
          <p:spPr bwMode="gray">
            <a:xfrm>
              <a:off x="640" y="2283"/>
              <a:ext cx="87" cy="88"/>
            </a:xfrm>
            <a:prstGeom prst="ellipse">
              <a:avLst/>
            </a:pr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5" name="Freeform 32"/>
            <p:cNvSpPr/>
            <p:nvPr userDrawn="1"/>
          </p:nvSpPr>
          <p:spPr bwMode="gray">
            <a:xfrm>
              <a:off x="8520" y="2152"/>
              <a:ext cx="274" cy="315"/>
            </a:xfrm>
            <a:custGeom>
              <a:avLst/>
              <a:gdLst>
                <a:gd name="T0" fmla="*/ 102 w 116"/>
                <a:gd name="T1" fmla="*/ 114 h 132"/>
                <a:gd name="T2" fmla="*/ 93 w 116"/>
                <a:gd name="T3" fmla="*/ 130 h 132"/>
                <a:gd name="T4" fmla="*/ 73 w 116"/>
                <a:gd name="T5" fmla="*/ 131 h 132"/>
                <a:gd name="T6" fmla="*/ 53 w 116"/>
                <a:gd name="T7" fmla="*/ 129 h 132"/>
                <a:gd name="T8" fmla="*/ 43 w 116"/>
                <a:gd name="T9" fmla="*/ 128 h 132"/>
                <a:gd name="T10" fmla="*/ 34 w 116"/>
                <a:gd name="T11" fmla="*/ 125 h 132"/>
                <a:gd name="T12" fmla="*/ 17 w 116"/>
                <a:gd name="T13" fmla="*/ 126 h 132"/>
                <a:gd name="T14" fmla="*/ 0 w 116"/>
                <a:gd name="T15" fmla="*/ 128 h 132"/>
                <a:gd name="T16" fmla="*/ 0 w 116"/>
                <a:gd name="T17" fmla="*/ 70 h 132"/>
                <a:gd name="T18" fmla="*/ 20 w 116"/>
                <a:gd name="T19" fmla="*/ 70 h 132"/>
                <a:gd name="T20" fmla="*/ 29 w 116"/>
                <a:gd name="T21" fmla="*/ 58 h 132"/>
                <a:gd name="T22" fmla="*/ 36 w 116"/>
                <a:gd name="T23" fmla="*/ 45 h 132"/>
                <a:gd name="T24" fmla="*/ 44 w 116"/>
                <a:gd name="T25" fmla="*/ 37 h 132"/>
                <a:gd name="T26" fmla="*/ 51 w 116"/>
                <a:gd name="T27" fmla="*/ 15 h 132"/>
                <a:gd name="T28" fmla="*/ 52 w 116"/>
                <a:gd name="T29" fmla="*/ 0 h 132"/>
                <a:gd name="T30" fmla="*/ 66 w 116"/>
                <a:gd name="T31" fmla="*/ 36 h 132"/>
                <a:gd name="T32" fmla="*/ 67 w 116"/>
                <a:gd name="T33" fmla="*/ 50 h 132"/>
                <a:gd name="T34" fmla="*/ 84 w 116"/>
                <a:gd name="T35" fmla="*/ 50 h 132"/>
                <a:gd name="T36" fmla="*/ 108 w 116"/>
                <a:gd name="T37" fmla="*/ 57 h 132"/>
                <a:gd name="T38" fmla="*/ 114 w 116"/>
                <a:gd name="T39" fmla="*/ 64 h 132"/>
                <a:gd name="T40" fmla="*/ 112 w 116"/>
                <a:gd name="T41" fmla="*/ 73 h 132"/>
                <a:gd name="T42" fmla="*/ 115 w 116"/>
                <a:gd name="T43" fmla="*/ 84 h 132"/>
                <a:gd name="T44" fmla="*/ 111 w 116"/>
                <a:gd name="T45" fmla="*/ 94 h 132"/>
                <a:gd name="T46" fmla="*/ 112 w 116"/>
                <a:gd name="T47" fmla="*/ 102 h 132"/>
                <a:gd name="T48" fmla="*/ 102 w 116"/>
                <a:gd name="T49" fmla="*/ 11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6" h="132">
                  <a:moveTo>
                    <a:pt x="102" y="114"/>
                  </a:moveTo>
                  <a:cubicBezTo>
                    <a:pt x="103" y="121"/>
                    <a:pt x="99" y="128"/>
                    <a:pt x="93" y="130"/>
                  </a:cubicBezTo>
                  <a:cubicBezTo>
                    <a:pt x="88" y="132"/>
                    <a:pt x="79" y="131"/>
                    <a:pt x="73" y="131"/>
                  </a:cubicBezTo>
                  <a:cubicBezTo>
                    <a:pt x="66" y="131"/>
                    <a:pt x="60" y="130"/>
                    <a:pt x="53" y="129"/>
                  </a:cubicBezTo>
                  <a:cubicBezTo>
                    <a:pt x="49" y="129"/>
                    <a:pt x="46" y="129"/>
                    <a:pt x="43" y="128"/>
                  </a:cubicBezTo>
                  <a:cubicBezTo>
                    <a:pt x="40" y="127"/>
                    <a:pt x="37" y="126"/>
                    <a:pt x="34" y="125"/>
                  </a:cubicBezTo>
                  <a:cubicBezTo>
                    <a:pt x="28" y="125"/>
                    <a:pt x="22" y="126"/>
                    <a:pt x="17" y="126"/>
                  </a:cubicBezTo>
                  <a:cubicBezTo>
                    <a:pt x="11" y="127"/>
                    <a:pt x="6" y="127"/>
                    <a:pt x="0" y="128"/>
                  </a:cubicBezTo>
                  <a:cubicBezTo>
                    <a:pt x="0" y="108"/>
                    <a:pt x="0" y="89"/>
                    <a:pt x="0" y="70"/>
                  </a:cubicBezTo>
                  <a:cubicBezTo>
                    <a:pt x="6" y="69"/>
                    <a:pt x="14" y="71"/>
                    <a:pt x="20" y="70"/>
                  </a:cubicBezTo>
                  <a:cubicBezTo>
                    <a:pt x="24" y="69"/>
                    <a:pt x="27" y="62"/>
                    <a:pt x="29" y="58"/>
                  </a:cubicBezTo>
                  <a:cubicBezTo>
                    <a:pt x="32" y="54"/>
                    <a:pt x="34" y="49"/>
                    <a:pt x="36" y="45"/>
                  </a:cubicBezTo>
                  <a:cubicBezTo>
                    <a:pt x="38" y="42"/>
                    <a:pt x="42" y="40"/>
                    <a:pt x="44" y="37"/>
                  </a:cubicBezTo>
                  <a:cubicBezTo>
                    <a:pt x="47" y="31"/>
                    <a:pt x="50" y="23"/>
                    <a:pt x="51" y="15"/>
                  </a:cubicBezTo>
                  <a:cubicBezTo>
                    <a:pt x="51" y="10"/>
                    <a:pt x="50" y="5"/>
                    <a:pt x="52" y="0"/>
                  </a:cubicBezTo>
                  <a:cubicBezTo>
                    <a:pt x="68" y="0"/>
                    <a:pt x="68" y="19"/>
                    <a:pt x="66" y="36"/>
                  </a:cubicBezTo>
                  <a:cubicBezTo>
                    <a:pt x="66" y="40"/>
                    <a:pt x="64" y="47"/>
                    <a:pt x="67" y="50"/>
                  </a:cubicBezTo>
                  <a:cubicBezTo>
                    <a:pt x="70" y="51"/>
                    <a:pt x="79" y="50"/>
                    <a:pt x="84" y="50"/>
                  </a:cubicBezTo>
                  <a:cubicBezTo>
                    <a:pt x="96" y="50"/>
                    <a:pt x="102" y="52"/>
                    <a:pt x="108" y="57"/>
                  </a:cubicBezTo>
                  <a:cubicBezTo>
                    <a:pt x="110" y="58"/>
                    <a:pt x="114" y="61"/>
                    <a:pt x="114" y="64"/>
                  </a:cubicBezTo>
                  <a:cubicBezTo>
                    <a:pt x="115" y="67"/>
                    <a:pt x="112" y="70"/>
                    <a:pt x="112" y="73"/>
                  </a:cubicBezTo>
                  <a:cubicBezTo>
                    <a:pt x="112" y="77"/>
                    <a:pt x="116" y="81"/>
                    <a:pt x="115" y="84"/>
                  </a:cubicBezTo>
                  <a:cubicBezTo>
                    <a:pt x="115" y="87"/>
                    <a:pt x="111" y="90"/>
                    <a:pt x="111" y="94"/>
                  </a:cubicBezTo>
                  <a:cubicBezTo>
                    <a:pt x="110" y="96"/>
                    <a:pt x="112" y="99"/>
                    <a:pt x="112" y="102"/>
                  </a:cubicBezTo>
                  <a:cubicBezTo>
                    <a:pt x="111" y="108"/>
                    <a:pt x="104" y="109"/>
                    <a:pt x="102" y="114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6" name="Freeform 33"/>
            <p:cNvSpPr/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7" name="Freeform 34"/>
            <p:cNvSpPr/>
            <p:nvPr userDrawn="1"/>
          </p:nvSpPr>
          <p:spPr bwMode="gray">
            <a:xfrm>
              <a:off x="-1136" y="2183"/>
              <a:ext cx="272" cy="286"/>
            </a:xfrm>
            <a:custGeom>
              <a:avLst/>
              <a:gdLst>
                <a:gd name="T0" fmla="*/ 154 w 272"/>
                <a:gd name="T1" fmla="*/ 0 h 286"/>
                <a:gd name="T2" fmla="*/ 154 w 272"/>
                <a:gd name="T3" fmla="*/ 126 h 286"/>
                <a:gd name="T4" fmla="*/ 272 w 272"/>
                <a:gd name="T5" fmla="*/ 126 h 286"/>
                <a:gd name="T6" fmla="*/ 272 w 272"/>
                <a:gd name="T7" fmla="*/ 160 h 286"/>
                <a:gd name="T8" fmla="*/ 154 w 272"/>
                <a:gd name="T9" fmla="*/ 160 h 286"/>
                <a:gd name="T10" fmla="*/ 154 w 272"/>
                <a:gd name="T11" fmla="*/ 286 h 286"/>
                <a:gd name="T12" fmla="*/ 119 w 272"/>
                <a:gd name="T13" fmla="*/ 286 h 286"/>
                <a:gd name="T14" fmla="*/ 119 w 272"/>
                <a:gd name="T15" fmla="*/ 160 h 286"/>
                <a:gd name="T16" fmla="*/ 0 w 272"/>
                <a:gd name="T17" fmla="*/ 160 h 286"/>
                <a:gd name="T18" fmla="*/ 0 w 272"/>
                <a:gd name="T19" fmla="*/ 126 h 286"/>
                <a:gd name="T20" fmla="*/ 119 w 272"/>
                <a:gd name="T21" fmla="*/ 126 h 286"/>
                <a:gd name="T22" fmla="*/ 119 w 272"/>
                <a:gd name="T23" fmla="*/ 0 h 286"/>
                <a:gd name="T24" fmla="*/ 154 w 272"/>
                <a:gd name="T25" fmla="*/ 0 h 286"/>
                <a:gd name="T26" fmla="*/ 154 w 272"/>
                <a:gd name="T27" fmla="*/ 0 h 286"/>
                <a:gd name="T28" fmla="*/ 154 w 272"/>
                <a:gd name="T2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286">
                  <a:moveTo>
                    <a:pt x="154" y="0"/>
                  </a:moveTo>
                  <a:lnTo>
                    <a:pt x="154" y="126"/>
                  </a:lnTo>
                  <a:lnTo>
                    <a:pt x="272" y="126"/>
                  </a:lnTo>
                  <a:lnTo>
                    <a:pt x="272" y="160"/>
                  </a:lnTo>
                  <a:lnTo>
                    <a:pt x="154" y="160"/>
                  </a:lnTo>
                  <a:lnTo>
                    <a:pt x="154" y="286"/>
                  </a:lnTo>
                  <a:lnTo>
                    <a:pt x="119" y="286"/>
                  </a:lnTo>
                  <a:lnTo>
                    <a:pt x="119" y="160"/>
                  </a:lnTo>
                  <a:lnTo>
                    <a:pt x="0" y="160"/>
                  </a:lnTo>
                  <a:lnTo>
                    <a:pt x="0" y="126"/>
                  </a:lnTo>
                  <a:lnTo>
                    <a:pt x="119" y="126"/>
                  </a:lnTo>
                  <a:lnTo>
                    <a:pt x="119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8" name="Freeform 35"/>
            <p:cNvSpPr/>
            <p:nvPr userDrawn="1"/>
          </p:nvSpPr>
          <p:spPr bwMode="gray">
            <a:xfrm>
              <a:off x="-441" y="2159"/>
              <a:ext cx="350" cy="334"/>
            </a:xfrm>
            <a:custGeom>
              <a:avLst/>
              <a:gdLst>
                <a:gd name="T0" fmla="*/ 126 w 148"/>
                <a:gd name="T1" fmla="*/ 97 h 140"/>
                <a:gd name="T2" fmla="*/ 111 w 148"/>
                <a:gd name="T3" fmla="*/ 104 h 140"/>
                <a:gd name="T4" fmla="*/ 43 w 148"/>
                <a:gd name="T5" fmla="*/ 72 h 140"/>
                <a:gd name="T6" fmla="*/ 43 w 148"/>
                <a:gd name="T7" fmla="*/ 71 h 140"/>
                <a:gd name="T8" fmla="*/ 113 w 148"/>
                <a:gd name="T9" fmla="*/ 39 h 140"/>
                <a:gd name="T10" fmla="*/ 126 w 148"/>
                <a:gd name="T11" fmla="*/ 43 h 140"/>
                <a:gd name="T12" fmla="*/ 148 w 148"/>
                <a:gd name="T13" fmla="*/ 21 h 140"/>
                <a:gd name="T14" fmla="*/ 126 w 148"/>
                <a:gd name="T15" fmla="*/ 0 h 140"/>
                <a:gd name="T16" fmla="*/ 105 w 148"/>
                <a:gd name="T17" fmla="*/ 21 h 140"/>
                <a:gd name="T18" fmla="*/ 105 w 148"/>
                <a:gd name="T19" fmla="*/ 26 h 140"/>
                <a:gd name="T20" fmla="*/ 39 w 148"/>
                <a:gd name="T21" fmla="*/ 57 h 140"/>
                <a:gd name="T22" fmla="*/ 22 w 148"/>
                <a:gd name="T23" fmla="*/ 49 h 140"/>
                <a:gd name="T24" fmla="*/ 0 w 148"/>
                <a:gd name="T25" fmla="*/ 70 h 140"/>
                <a:gd name="T26" fmla="*/ 22 w 148"/>
                <a:gd name="T27" fmla="*/ 92 h 140"/>
                <a:gd name="T28" fmla="*/ 37 w 148"/>
                <a:gd name="T29" fmla="*/ 85 h 140"/>
                <a:gd name="T30" fmla="*/ 105 w 148"/>
                <a:gd name="T31" fmla="*/ 117 h 140"/>
                <a:gd name="T32" fmla="*/ 105 w 148"/>
                <a:gd name="T33" fmla="*/ 119 h 140"/>
                <a:gd name="T34" fmla="*/ 126 w 148"/>
                <a:gd name="T35" fmla="*/ 140 h 140"/>
                <a:gd name="T36" fmla="*/ 148 w 148"/>
                <a:gd name="T37" fmla="*/ 119 h 140"/>
                <a:gd name="T38" fmla="*/ 126 w 148"/>
                <a:gd name="T39" fmla="*/ 9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8" h="140">
                  <a:moveTo>
                    <a:pt x="126" y="97"/>
                  </a:moveTo>
                  <a:cubicBezTo>
                    <a:pt x="120" y="97"/>
                    <a:pt x="115" y="100"/>
                    <a:pt x="111" y="104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3" y="72"/>
                    <a:pt x="43" y="71"/>
                    <a:pt x="43" y="71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7" y="41"/>
                    <a:pt x="121" y="43"/>
                    <a:pt x="126" y="43"/>
                  </a:cubicBezTo>
                  <a:cubicBezTo>
                    <a:pt x="138" y="43"/>
                    <a:pt x="148" y="33"/>
                    <a:pt x="148" y="21"/>
                  </a:cubicBezTo>
                  <a:cubicBezTo>
                    <a:pt x="148" y="9"/>
                    <a:pt x="138" y="0"/>
                    <a:pt x="126" y="0"/>
                  </a:cubicBezTo>
                  <a:cubicBezTo>
                    <a:pt x="114" y="0"/>
                    <a:pt x="105" y="9"/>
                    <a:pt x="105" y="21"/>
                  </a:cubicBezTo>
                  <a:cubicBezTo>
                    <a:pt x="105" y="23"/>
                    <a:pt x="105" y="24"/>
                    <a:pt x="105" y="26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5" y="52"/>
                    <a:pt x="29" y="49"/>
                    <a:pt x="22" y="49"/>
                  </a:cubicBezTo>
                  <a:cubicBezTo>
                    <a:pt x="10" y="49"/>
                    <a:pt x="0" y="58"/>
                    <a:pt x="0" y="70"/>
                  </a:cubicBezTo>
                  <a:cubicBezTo>
                    <a:pt x="0" y="82"/>
                    <a:pt x="10" y="92"/>
                    <a:pt x="22" y="92"/>
                  </a:cubicBezTo>
                  <a:cubicBezTo>
                    <a:pt x="28" y="92"/>
                    <a:pt x="33" y="89"/>
                    <a:pt x="37" y="85"/>
                  </a:cubicBezTo>
                  <a:cubicBezTo>
                    <a:pt x="105" y="117"/>
                    <a:pt x="105" y="117"/>
                    <a:pt x="105" y="117"/>
                  </a:cubicBezTo>
                  <a:cubicBezTo>
                    <a:pt x="105" y="118"/>
                    <a:pt x="105" y="118"/>
                    <a:pt x="105" y="119"/>
                  </a:cubicBezTo>
                  <a:cubicBezTo>
                    <a:pt x="105" y="131"/>
                    <a:pt x="114" y="140"/>
                    <a:pt x="126" y="140"/>
                  </a:cubicBezTo>
                  <a:cubicBezTo>
                    <a:pt x="138" y="140"/>
                    <a:pt x="148" y="131"/>
                    <a:pt x="148" y="119"/>
                  </a:cubicBezTo>
                  <a:cubicBezTo>
                    <a:pt x="148" y="107"/>
                    <a:pt x="138" y="97"/>
                    <a:pt x="126" y="97"/>
                  </a:cubicBezTo>
                </a:path>
              </a:pathLst>
            </a:custGeom>
            <a:solidFill>
              <a:srgbClr val="8D8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59" name="Freeform 36"/>
            <p:cNvSpPr/>
            <p:nvPr userDrawn="1"/>
          </p:nvSpPr>
          <p:spPr bwMode="gray">
            <a:xfrm>
              <a:off x="-1225" y="1829"/>
              <a:ext cx="1862" cy="132"/>
            </a:xfrm>
            <a:custGeom>
              <a:avLst/>
              <a:gdLst>
                <a:gd name="T0" fmla="*/ 0 w 1862"/>
                <a:gd name="T1" fmla="*/ 0 h 132"/>
                <a:gd name="T2" fmla="*/ 1862 w 1862"/>
                <a:gd name="T3" fmla="*/ 0 h 132"/>
                <a:gd name="T4" fmla="*/ 1862 w 1862"/>
                <a:gd name="T5" fmla="*/ 132 h 132"/>
                <a:gd name="T6" fmla="*/ 0 w 1862"/>
                <a:gd name="T7" fmla="*/ 132 h 132"/>
                <a:gd name="T8" fmla="*/ 0 w 1862"/>
                <a:gd name="T9" fmla="*/ 0 h 132"/>
                <a:gd name="T10" fmla="*/ 0 w 1862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2" h="132">
                  <a:moveTo>
                    <a:pt x="0" y="0"/>
                  </a:moveTo>
                  <a:lnTo>
                    <a:pt x="1862" y="0"/>
                  </a:lnTo>
                  <a:lnTo>
                    <a:pt x="186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31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60" name="Rectangle 37"/>
            <p:cNvSpPr>
              <a:spLocks noChangeArrowheads="1"/>
            </p:cNvSpPr>
            <p:nvPr userDrawn="1"/>
          </p:nvSpPr>
          <p:spPr bwMode="gray">
            <a:xfrm>
              <a:off x="-1225" y="1958"/>
              <a:ext cx="10126" cy="21"/>
            </a:xfrm>
            <a:prstGeom prst="rect">
              <a:avLst/>
            </a:prstGeom>
            <a:solidFill>
              <a:srgbClr val="8D8F8E"/>
            </a:solidFill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</p:grpSp>
      <p:sp>
        <p:nvSpPr>
          <p:cNvPr id="61" name="Title 1"/>
          <p:cNvSpPr>
            <a:spLocks noGrp="1"/>
          </p:cNvSpPr>
          <p:nvPr>
            <p:ph type="title" hasCustomPrompt="1"/>
          </p:nvPr>
        </p:nvSpPr>
        <p:spPr>
          <a:xfrm>
            <a:off x="6923210" y="961121"/>
            <a:ext cx="4557645" cy="8089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 sz="2800" cap="none"/>
            </a:lvl1pPr>
          </a:lstStyle>
          <a:p>
            <a:r>
              <a:rPr lang="en-US" dirty="0"/>
              <a:t>Click To Edit Product Text</a:t>
            </a:r>
            <a:endParaRPr lang="en-US" dirty="0"/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6923811" y="1908190"/>
            <a:ext cx="4554898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icture Placeholder 186"/>
          <p:cNvSpPr>
            <a:spLocks noGrp="1"/>
          </p:cNvSpPr>
          <p:nvPr>
            <p:ph type="pic" sz="quarter" idx="15"/>
          </p:nvPr>
        </p:nvSpPr>
        <p:spPr>
          <a:xfrm>
            <a:off x="548783" y="556261"/>
            <a:ext cx="6049951" cy="55793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6923811" y="2020824"/>
            <a:ext cx="4554898" cy="41148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2" name="Rectangle 21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</a:fld>
            <a:endParaRPr lang="en-US" sz="1000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hart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5" name="Rectangle 14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</a:fld>
            <a:endParaRPr lang="en-US" sz="1000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sp>
        <p:nvSpPr>
          <p:cNvPr id="9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783" y="1179576"/>
            <a:ext cx="11076269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783" y="1179576"/>
            <a:ext cx="11076269" cy="5212835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90" cy="6857107"/>
          </a:xfrm>
          <a:prstGeom prst="rect">
            <a:avLst/>
          </a:prstGeom>
        </p:spPr>
      </p:pic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048256"/>
            <a:ext cx="8725648" cy="1581912"/>
          </a:xfrm>
          <a:prstGeom prst="rect">
            <a:avLst/>
          </a:prstGeom>
        </p:spPr>
        <p:txBody>
          <a:bodyPr lIns="0" tIns="60949" rIns="121899" bIns="60949" anchor="b" anchorCtr="0"/>
          <a:lstStyle>
            <a:lvl1pPr marL="0" algn="l" defTabSz="12192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6000" b="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text, two lines maximum</a:t>
            </a:r>
            <a:endParaRPr lang="en-US" dirty="0"/>
          </a:p>
        </p:txBody>
      </p:sp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 lIns="0"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48783" y="4059936"/>
            <a:ext cx="8716502" cy="45720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1219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 placeholder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48783" y="4800600"/>
            <a:ext cx="6411614" cy="5120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23" name="Picture 2" descr="C:\Users\kathyp\Documents\00_Brand-Resources\Multimode Elements\Multimode Icons\PNG\Multimode-Icon_HA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C:\Users\kathyp\Documents\00_Brand-Resources\Multimode Elements\Multimode Icons\PNG\Multimode-Icon_HOLD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16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C:\Users\kathyp\Documents\00_Brand-Resources\Multimode Elements\Multimode Icons\PNG\Multimode-Icon_LAPTOP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64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5" descr="C:\Users\kathyp\Documents\00_Brand-Resources\Multimode Elements\Multimode Icons\PNG\Multimode-Icon_STAND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10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kathyp\Documents\00_Brand-Resources\Multimode Elements\Multimode Icons\PNG\Multimode-Icon_STAND-Tablet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07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kathyp\Documents\00_Brand-Resources\Multimode Elements\Multimode Icons\PNG\Multimode-Icon_TABLE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5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C:\Users\kathyp\Documents\00_Brand-Resources\Multimode Elements\Multimode Icons\PNG\Multimode-Icon_TABLET.png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03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9" descr="C:\Users\kathyp\Documents\00_Brand-Resources\Multimode Elements\Multimode Icons\PNG\Multimode-Icon_TENT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98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C:\Users\kathyp\Documents\00_Brand-Resources\Multimode Elements\Multimode Icons\PNG\Multimode-Icon_TILT.png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955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C:\Users\kathyp\Documents\00_Brand-Resources\Multimode Elements\Multimode Icons\PNG\Multimode-Icon_TV.png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443" y="5468108"/>
            <a:ext cx="311967" cy="31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 userDrawn="1"/>
        </p:nvGrpSpPr>
        <p:grpSpPr>
          <a:xfrm>
            <a:off x="2025125" y="5468108"/>
            <a:ext cx="310977" cy="310896"/>
            <a:chOff x="2024598" y="5468108"/>
            <a:chExt cx="310896" cy="310896"/>
          </a:xfrm>
        </p:grpSpPr>
        <p:sp>
          <p:nvSpPr>
            <p:cNvPr id="34" name="Oval 33"/>
            <p:cNvSpPr/>
            <p:nvPr userDrawn="1"/>
          </p:nvSpPr>
          <p:spPr>
            <a:xfrm>
              <a:off x="2024598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35" name="Picture 34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814" y="5509256"/>
              <a:ext cx="122464" cy="228600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 userDrawn="1"/>
        </p:nvGrpSpPr>
        <p:grpSpPr>
          <a:xfrm>
            <a:off x="3095585" y="5468108"/>
            <a:ext cx="310977" cy="310896"/>
            <a:chOff x="3094779" y="5468108"/>
            <a:chExt cx="310896" cy="310896"/>
          </a:xfrm>
        </p:grpSpPr>
        <p:sp>
          <p:nvSpPr>
            <p:cNvPr id="37" name="Oval 36"/>
            <p:cNvSpPr/>
            <p:nvPr userDrawn="1"/>
          </p:nvSpPr>
          <p:spPr>
            <a:xfrm>
              <a:off x="3094779" y="5468108"/>
              <a:ext cx="310896" cy="31089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38" name="Picture 9" descr="C:\Users\yhwang\Desktop\WW Design\Multimode Icons\twitter-01.png"/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4779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39" name="Group 38"/>
          <p:cNvGrpSpPr/>
          <p:nvPr userDrawn="1"/>
        </p:nvGrpSpPr>
        <p:grpSpPr>
          <a:xfrm>
            <a:off x="953675" y="5468108"/>
            <a:ext cx="310977" cy="310896"/>
            <a:chOff x="953427" y="5468108"/>
            <a:chExt cx="310896" cy="310896"/>
          </a:xfrm>
        </p:grpSpPr>
        <p:sp>
          <p:nvSpPr>
            <p:cNvPr id="40" name="Oval 39"/>
            <p:cNvSpPr/>
            <p:nvPr userDrawn="1"/>
          </p:nvSpPr>
          <p:spPr>
            <a:xfrm>
              <a:off x="953427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41" name="Picture 5" descr="C:\Users\yhwang\Desktop\WW Design\Multimode Icons\globe-01.png"/>
            <p:cNvPicPr>
              <a:picLocks noChangeAspect="1" noChangeArrowheads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859" y="5495540"/>
              <a:ext cx="256032" cy="256032"/>
            </a:xfrm>
            <a:prstGeom prst="rect">
              <a:avLst/>
            </a:prstGeom>
            <a:noFill/>
          </p:spPr>
        </p:pic>
      </p:grpSp>
      <p:grpSp>
        <p:nvGrpSpPr>
          <p:cNvPr id="42" name="Group 41"/>
          <p:cNvGrpSpPr/>
          <p:nvPr userDrawn="1"/>
        </p:nvGrpSpPr>
        <p:grpSpPr>
          <a:xfrm>
            <a:off x="2356442" y="5442941"/>
            <a:ext cx="365855" cy="365760"/>
            <a:chOff x="2355828" y="5442941"/>
            <a:chExt cx="365760" cy="365760"/>
          </a:xfrm>
        </p:grpSpPr>
        <p:sp>
          <p:nvSpPr>
            <p:cNvPr id="43" name="Oval 42"/>
            <p:cNvSpPr/>
            <p:nvPr userDrawn="1"/>
          </p:nvSpPr>
          <p:spPr>
            <a:xfrm>
              <a:off x="2380995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44" name="Picture 2" descr="C:\Users\yhwang\Desktop\WW Design\Multimode Icons\chain-01.png"/>
            <p:cNvPicPr>
              <a:picLocks noChangeAspect="1" noChangeArrowheads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5828" y="5442941"/>
              <a:ext cx="365760" cy="365760"/>
            </a:xfrm>
            <a:prstGeom prst="rect">
              <a:avLst/>
            </a:prstGeom>
            <a:noFill/>
          </p:spPr>
        </p:pic>
      </p:grpSp>
      <p:grpSp>
        <p:nvGrpSpPr>
          <p:cNvPr id="45" name="Group 44"/>
          <p:cNvGrpSpPr/>
          <p:nvPr userDrawn="1"/>
        </p:nvGrpSpPr>
        <p:grpSpPr>
          <a:xfrm>
            <a:off x="5237495" y="5468108"/>
            <a:ext cx="310977" cy="310896"/>
            <a:chOff x="5236131" y="5468108"/>
            <a:chExt cx="310896" cy="310896"/>
          </a:xfrm>
        </p:grpSpPr>
        <p:sp>
          <p:nvSpPr>
            <p:cNvPr id="46" name="Oval 45"/>
            <p:cNvSpPr/>
            <p:nvPr userDrawn="1"/>
          </p:nvSpPr>
          <p:spPr>
            <a:xfrm>
              <a:off x="5236131" y="5468108"/>
              <a:ext cx="310896" cy="3108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47" name="Picture 46" descr="C:\Users\yhwang\Desktop\WW Design\Multimode Icons\facebook-01.png"/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131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 userDrawn="1"/>
        </p:nvGrpSpPr>
        <p:grpSpPr>
          <a:xfrm>
            <a:off x="4524515" y="5468108"/>
            <a:ext cx="310977" cy="310896"/>
            <a:chOff x="4523337" y="5468108"/>
            <a:chExt cx="310896" cy="310896"/>
          </a:xfrm>
        </p:grpSpPr>
        <p:sp>
          <p:nvSpPr>
            <p:cNvPr id="49" name="Oval 48"/>
            <p:cNvSpPr/>
            <p:nvPr userDrawn="1"/>
          </p:nvSpPr>
          <p:spPr>
            <a:xfrm>
              <a:off x="4523337" y="5468108"/>
              <a:ext cx="310896" cy="3108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50" name="Picture 7" descr="C:\Users\yhwang\Desktop\WW Design\Multimode Icons\server-01.png"/>
            <p:cNvPicPr>
              <a:picLocks noChangeAspect="1" noChangeArrowheads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337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2" name="Group 51"/>
          <p:cNvGrpSpPr/>
          <p:nvPr userDrawn="1"/>
        </p:nvGrpSpPr>
        <p:grpSpPr>
          <a:xfrm>
            <a:off x="4881005" y="5468108"/>
            <a:ext cx="310977" cy="310896"/>
            <a:chOff x="4879734" y="5468108"/>
            <a:chExt cx="310896" cy="310896"/>
          </a:xfrm>
        </p:grpSpPr>
        <p:sp>
          <p:nvSpPr>
            <p:cNvPr id="53" name="Oval 52"/>
            <p:cNvSpPr/>
            <p:nvPr userDrawn="1"/>
          </p:nvSpPr>
          <p:spPr>
            <a:xfrm>
              <a:off x="4879734" y="5468108"/>
              <a:ext cx="310896" cy="3108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57" name="Picture 6" descr="C:\Users\yhwang\Desktop\WW Design\Multimode Icons\network-01.png"/>
            <p:cNvPicPr>
              <a:picLocks noChangeAspect="1" noChangeArrowheads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734" y="5468108"/>
              <a:ext cx="310896" cy="310896"/>
            </a:xfrm>
            <a:prstGeom prst="rect">
              <a:avLst/>
            </a:prstGeom>
            <a:noFill/>
          </p:spPr>
        </p:pic>
      </p:grpSp>
      <p:grpSp>
        <p:nvGrpSpPr>
          <p:cNvPr id="58" name="Group 57"/>
          <p:cNvGrpSpPr/>
          <p:nvPr userDrawn="1"/>
        </p:nvGrpSpPr>
        <p:grpSpPr>
          <a:xfrm>
            <a:off x="5951465" y="5468108"/>
            <a:ext cx="310977" cy="310896"/>
            <a:chOff x="5949915" y="5468108"/>
            <a:chExt cx="310896" cy="310896"/>
          </a:xfrm>
        </p:grpSpPr>
        <p:sp>
          <p:nvSpPr>
            <p:cNvPr id="59" name="Oval 58"/>
            <p:cNvSpPr/>
            <p:nvPr userDrawn="1"/>
          </p:nvSpPr>
          <p:spPr>
            <a:xfrm>
              <a:off x="5949915" y="5468108"/>
              <a:ext cx="310896" cy="3108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pic>
          <p:nvPicPr>
            <p:cNvPr id="60" name="Picture 8" descr="C:\Users\yhwang\Desktop\WW Design\Multimode Icons\think_light-01.png"/>
            <p:cNvPicPr>
              <a:picLocks noChangeAspect="1" noChangeArrowheads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15" y="5468108"/>
              <a:ext cx="310896" cy="310896"/>
            </a:xfrm>
            <a:prstGeom prst="rect">
              <a:avLst/>
            </a:prstGeom>
            <a:noFill/>
          </p:spPr>
        </p:pic>
      </p:grpSp>
      <p:pic>
        <p:nvPicPr>
          <p:cNvPr id="61" name="Picture 60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07"/>
            <a:ext cx="2412866" cy="803995"/>
          </a:xfrm>
          <a:prstGeom prst="rect">
            <a:avLst/>
          </a:prstGeom>
        </p:spPr>
      </p:pic>
      <p:sp>
        <p:nvSpPr>
          <p:cNvPr id="66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9817677" y="3464892"/>
            <a:ext cx="1200857" cy="1199183"/>
          </a:xfrm>
          <a:prstGeom prst="rect">
            <a:avLst/>
          </a:prstGeom>
          <a:ln w="38100">
            <a:noFill/>
          </a:ln>
          <a:effectLst/>
        </p:spPr>
        <p:txBody>
          <a:bodyPr/>
          <a:lstStyle>
            <a:lvl1pPr>
              <a:defRPr sz="1000"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13" hasCustomPrompt="1"/>
          </p:nvPr>
        </p:nvSpPr>
        <p:spPr>
          <a:xfrm>
            <a:off x="9160674" y="4770439"/>
            <a:ext cx="1689540" cy="198437"/>
          </a:xfrm>
          <a:prstGeom prst="rect">
            <a:avLst/>
          </a:prstGeom>
        </p:spPr>
        <p:txBody>
          <a:bodyPr lIns="0" tIns="45720" rIns="45720"/>
          <a:lstStyle>
            <a:lvl1pPr marL="0" indent="0" algn="r">
              <a:buFontTx/>
              <a:buNone/>
              <a:defRPr sz="1100"/>
            </a:lvl1pPr>
            <a:lvl2pPr marL="341630" indent="0" algn="r">
              <a:buFontTx/>
              <a:buNone/>
              <a:defRPr sz="1100"/>
            </a:lvl2pPr>
            <a:lvl3pPr marL="679450" indent="0" algn="r">
              <a:buFontTx/>
              <a:buNone/>
              <a:defRPr sz="1100"/>
            </a:lvl3pPr>
            <a:lvl4pPr marL="966470" indent="0" algn="r">
              <a:buFontTx/>
              <a:buNone/>
              <a:defRPr sz="1100"/>
            </a:lvl4pPr>
            <a:lvl5pPr marL="1146175" indent="0" algn="r">
              <a:buFontTx/>
              <a:buNone/>
              <a:defRPr sz="1100"/>
            </a:lvl5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@</a:t>
            </a:r>
            <a:r>
              <a:rPr kumimoji="0" lang="en-US" sz="11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twitterhandle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8" name="Group 67"/>
          <p:cNvGrpSpPr/>
          <p:nvPr userDrawn="1"/>
        </p:nvGrpSpPr>
        <p:grpSpPr>
          <a:xfrm>
            <a:off x="9817677" y="4664439"/>
            <a:ext cx="1200857" cy="305126"/>
            <a:chOff x="9815120" y="4664439"/>
            <a:chExt cx="1200544" cy="305126"/>
          </a:xfrm>
          <a:solidFill>
            <a:srgbClr val="4AC0E0"/>
          </a:solidFill>
        </p:grpSpPr>
        <p:sp>
          <p:nvSpPr>
            <p:cNvPr id="69" name="Rectangle 68"/>
            <p:cNvSpPr/>
            <p:nvPr userDrawn="1"/>
          </p:nvSpPr>
          <p:spPr bwMode="black">
            <a:xfrm>
              <a:off x="9815120" y="4664439"/>
              <a:ext cx="1200544" cy="106726"/>
            </a:xfrm>
            <a:prstGeom prst="rect">
              <a:avLst/>
            </a:pr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90204"/>
                <a:ea typeface="+mn-ea"/>
                <a:cs typeface="+mn-cs"/>
              </a:endParaRPr>
            </a:p>
          </p:txBody>
        </p:sp>
        <p:sp>
          <p:nvSpPr>
            <p:cNvPr id="70" name="Rectangle 45"/>
            <p:cNvSpPr/>
            <p:nvPr userDrawn="1"/>
          </p:nvSpPr>
          <p:spPr bwMode="black">
            <a:xfrm>
              <a:off x="10853530" y="4771165"/>
              <a:ext cx="162133" cy="198400"/>
            </a:xfrm>
            <a:custGeom>
              <a:avLst/>
              <a:gdLst>
                <a:gd name="connsiteX0" fmla="*/ 0 w 1200544"/>
                <a:gd name="connsiteY0" fmla="*/ 0 h 106726"/>
                <a:gd name="connsiteX1" fmla="*/ 1200544 w 1200544"/>
                <a:gd name="connsiteY1" fmla="*/ 0 h 106726"/>
                <a:gd name="connsiteX2" fmla="*/ 1200544 w 1200544"/>
                <a:gd name="connsiteY2" fmla="*/ 106726 h 106726"/>
                <a:gd name="connsiteX3" fmla="*/ 0 w 1200544"/>
                <a:gd name="connsiteY3" fmla="*/ 106726 h 106726"/>
                <a:gd name="connsiteX4" fmla="*/ 0 w 1200544"/>
                <a:gd name="connsiteY4" fmla="*/ 0 h 106726"/>
                <a:gd name="connsiteX0-1" fmla="*/ 0 w 1200544"/>
                <a:gd name="connsiteY0-2" fmla="*/ 0 h 106726"/>
                <a:gd name="connsiteX1-3" fmla="*/ 1200544 w 1200544"/>
                <a:gd name="connsiteY1-4" fmla="*/ 0 h 106726"/>
                <a:gd name="connsiteX2-5" fmla="*/ 0 w 1200544"/>
                <a:gd name="connsiteY2-6" fmla="*/ 106726 h 106726"/>
                <a:gd name="connsiteX3-7" fmla="*/ 0 w 1200544"/>
                <a:gd name="connsiteY3-8" fmla="*/ 0 h 10672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200544" h="106726">
                  <a:moveTo>
                    <a:pt x="0" y="0"/>
                  </a:moveTo>
                  <a:lnTo>
                    <a:pt x="1200544" y="0"/>
                  </a:lnTo>
                  <a:lnTo>
                    <a:pt x="0" y="10672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90204"/>
                <a:ea typeface="+mn-ea"/>
                <a:cs typeface="+mn-cs"/>
              </a:endParaRPr>
            </a:p>
          </p:txBody>
        </p:sp>
      </p:grpSp>
      <p:sp>
        <p:nvSpPr>
          <p:cNvPr id="54" name="Rectangle 53"/>
          <p:cNvSpPr/>
          <p:nvPr userDrawn="1"/>
        </p:nvSpPr>
        <p:spPr bwMode="black">
          <a:xfrm>
            <a:off x="548783" y="4557713"/>
            <a:ext cx="1097969" cy="1067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63" name="Straight Connector 62"/>
          <p:cNvCxnSpPr/>
          <p:nvPr userDrawn="1"/>
        </p:nvCxnSpPr>
        <p:spPr>
          <a:xfrm>
            <a:off x="548783" y="4664439"/>
            <a:ext cx="1042180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- With Background &amp; She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4639112"/>
            <a:ext cx="12192000" cy="2219160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0" hasCustomPrompt="1"/>
          </p:nvPr>
        </p:nvSpPr>
        <p:spPr bwMode="gray">
          <a:xfrm>
            <a:off x="548783" y="1179576"/>
            <a:ext cx="11076269" cy="5209682"/>
          </a:xfrm>
          <a:prstGeom prst="rect">
            <a:avLst/>
          </a:prstGeom>
        </p:spPr>
        <p:txBody>
          <a:bodyPr lIns="121899" tIns="853291" rIns="121899" bIns="60949" anchor="ctr" anchorCtr="0"/>
          <a:lstStyle>
            <a:lvl1pPr marL="0" indent="0" algn="ctr">
              <a:buFontTx/>
              <a:buNone/>
              <a:defRPr sz="24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icon to create chart</a:t>
            </a:r>
            <a:endParaRPr lang="en-US" dirty="0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</a:fld>
            <a:endParaRPr lang="en-US" sz="100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Blank Slide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</a:fld>
            <a:endParaRPr lang="en-US" sz="100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90" cy="685710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 bwMode="gray">
          <a:xfrm>
            <a:off x="1828647" y="1519963"/>
            <a:ext cx="8537884" cy="4341742"/>
            <a:chOff x="1828170" y="1258957"/>
            <a:chExt cx="8535661" cy="4341742"/>
          </a:xfrm>
          <a:solidFill>
            <a:schemeClr val="bg1">
              <a:lumMod val="85000"/>
            </a:schemeClr>
          </a:solidFill>
        </p:grpSpPr>
        <p:sp>
          <p:nvSpPr>
            <p:cNvPr id="5" name="Freeform 9"/>
            <p:cNvSpPr/>
            <p:nvPr userDrawn="1"/>
          </p:nvSpPr>
          <p:spPr bwMode="gray">
            <a:xfrm>
              <a:off x="5610226" y="4994274"/>
              <a:ext cx="974725" cy="606425"/>
            </a:xfrm>
            <a:custGeom>
              <a:avLst/>
              <a:gdLst>
                <a:gd name="T0" fmla="*/ 122 w 257"/>
                <a:gd name="T1" fmla="*/ 155 h 159"/>
                <a:gd name="T2" fmla="*/ 4 w 257"/>
                <a:gd name="T3" fmla="*/ 12 h 159"/>
                <a:gd name="T4" fmla="*/ 10 w 257"/>
                <a:gd name="T5" fmla="*/ 0 h 159"/>
                <a:gd name="T6" fmla="*/ 247 w 257"/>
                <a:gd name="T7" fmla="*/ 0 h 159"/>
                <a:gd name="T8" fmla="*/ 253 w 257"/>
                <a:gd name="T9" fmla="*/ 12 h 159"/>
                <a:gd name="T10" fmla="*/ 134 w 257"/>
                <a:gd name="T11" fmla="*/ 155 h 159"/>
                <a:gd name="T12" fmla="*/ 122 w 257"/>
                <a:gd name="T13" fmla="*/ 155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7" h="159">
                  <a:moveTo>
                    <a:pt x="122" y="155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0" y="7"/>
                    <a:pt x="3" y="0"/>
                    <a:pt x="10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53" y="0"/>
                    <a:pt x="257" y="7"/>
                    <a:pt x="253" y="12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1" y="159"/>
                    <a:pt x="125" y="159"/>
                    <a:pt x="122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  <p:sp>
          <p:nvSpPr>
            <p:cNvPr id="8" name="Rounded Rectangle 7"/>
            <p:cNvSpPr/>
            <p:nvPr userDrawn="1"/>
          </p:nvSpPr>
          <p:spPr bwMode="gray">
            <a:xfrm>
              <a:off x="1828170" y="1258957"/>
              <a:ext cx="8535661" cy="3893151"/>
            </a:xfrm>
            <a:prstGeom prst="roundRect">
              <a:avLst>
                <a:gd name="adj" fmla="val 54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2400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1" y="893"/>
            <a:ext cx="12192000" cy="685710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25000"/>
                </a:schemeClr>
              </a:gs>
              <a:gs pos="50000">
                <a:schemeClr val="bg1">
                  <a:alpha val="50000"/>
                </a:schemeClr>
              </a:gs>
              <a:gs pos="100000">
                <a:schemeClr val="tx2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9" name="Group 8"/>
          <p:cNvGrpSpPr/>
          <p:nvPr userDrawn="1"/>
        </p:nvGrpSpPr>
        <p:grpSpPr bwMode="gray">
          <a:xfrm>
            <a:off x="5854958" y="1260545"/>
            <a:ext cx="485260" cy="485134"/>
            <a:chOff x="5853433" y="734066"/>
            <a:chExt cx="485134" cy="485134"/>
          </a:xfrm>
        </p:grpSpPr>
        <p:sp>
          <p:nvSpPr>
            <p:cNvPr id="10" name="Oval 9"/>
            <p:cNvSpPr/>
            <p:nvPr userDrawn="1"/>
          </p:nvSpPr>
          <p:spPr bwMode="gray">
            <a:xfrm>
              <a:off x="5886450" y="767634"/>
              <a:ext cx="419098" cy="41909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en-US" sz="2400" dirty="0"/>
            </a:p>
          </p:txBody>
        </p:sp>
        <p:sp>
          <p:nvSpPr>
            <p:cNvPr id="11" name="Freeform 9"/>
            <p:cNvSpPr>
              <a:spLocks noEditPoints="1"/>
            </p:cNvSpPr>
            <p:nvPr userDrawn="1"/>
          </p:nvSpPr>
          <p:spPr bwMode="gray">
            <a:xfrm>
              <a:off x="5853433" y="734066"/>
              <a:ext cx="485134" cy="485134"/>
            </a:xfrm>
            <a:custGeom>
              <a:avLst/>
              <a:gdLst>
                <a:gd name="T0" fmla="*/ 206 w 412"/>
                <a:gd name="T1" fmla="*/ 0 h 412"/>
                <a:gd name="T2" fmla="*/ 0 w 412"/>
                <a:gd name="T3" fmla="*/ 206 h 412"/>
                <a:gd name="T4" fmla="*/ 206 w 412"/>
                <a:gd name="T5" fmla="*/ 412 h 412"/>
                <a:gd name="T6" fmla="*/ 412 w 412"/>
                <a:gd name="T7" fmla="*/ 206 h 412"/>
                <a:gd name="T8" fmla="*/ 206 w 412"/>
                <a:gd name="T9" fmla="*/ 0 h 412"/>
                <a:gd name="T10" fmla="*/ 206 w 412"/>
                <a:gd name="T11" fmla="*/ 376 h 412"/>
                <a:gd name="T12" fmla="*/ 36 w 412"/>
                <a:gd name="T13" fmla="*/ 206 h 412"/>
                <a:gd name="T14" fmla="*/ 206 w 412"/>
                <a:gd name="T15" fmla="*/ 36 h 412"/>
                <a:gd name="T16" fmla="*/ 376 w 412"/>
                <a:gd name="T17" fmla="*/ 206 h 412"/>
                <a:gd name="T18" fmla="*/ 206 w 412"/>
                <a:gd name="T19" fmla="*/ 376 h 412"/>
                <a:gd name="T20" fmla="*/ 189 w 412"/>
                <a:gd name="T21" fmla="*/ 262 h 412"/>
                <a:gd name="T22" fmla="*/ 125 w 412"/>
                <a:gd name="T23" fmla="*/ 262 h 412"/>
                <a:gd name="T24" fmla="*/ 125 w 412"/>
                <a:gd name="T25" fmla="*/ 216 h 412"/>
                <a:gd name="T26" fmla="*/ 130 w 412"/>
                <a:gd name="T27" fmla="*/ 172 h 412"/>
                <a:gd name="T28" fmla="*/ 148 w 412"/>
                <a:gd name="T29" fmla="*/ 143 h 412"/>
                <a:gd name="T30" fmla="*/ 182 w 412"/>
                <a:gd name="T31" fmla="*/ 123 h 412"/>
                <a:gd name="T32" fmla="*/ 194 w 412"/>
                <a:gd name="T33" fmla="*/ 150 h 412"/>
                <a:gd name="T34" fmla="*/ 167 w 412"/>
                <a:gd name="T35" fmla="*/ 167 h 412"/>
                <a:gd name="T36" fmla="*/ 158 w 412"/>
                <a:gd name="T37" fmla="*/ 198 h 412"/>
                <a:gd name="T38" fmla="*/ 189 w 412"/>
                <a:gd name="T39" fmla="*/ 198 h 412"/>
                <a:gd name="T40" fmla="*/ 189 w 412"/>
                <a:gd name="T41" fmla="*/ 262 h 412"/>
                <a:gd name="T42" fmla="*/ 278 w 412"/>
                <a:gd name="T43" fmla="*/ 262 h 412"/>
                <a:gd name="T44" fmla="*/ 214 w 412"/>
                <a:gd name="T45" fmla="*/ 262 h 412"/>
                <a:gd name="T46" fmla="*/ 214 w 412"/>
                <a:gd name="T47" fmla="*/ 216 h 412"/>
                <a:gd name="T48" fmla="*/ 219 w 412"/>
                <a:gd name="T49" fmla="*/ 172 h 412"/>
                <a:gd name="T50" fmla="*/ 237 w 412"/>
                <a:gd name="T51" fmla="*/ 143 h 412"/>
                <a:gd name="T52" fmla="*/ 270 w 412"/>
                <a:gd name="T53" fmla="*/ 123 h 412"/>
                <a:gd name="T54" fmla="*/ 283 w 412"/>
                <a:gd name="T55" fmla="*/ 150 h 412"/>
                <a:gd name="T56" fmla="*/ 255 w 412"/>
                <a:gd name="T57" fmla="*/ 167 h 412"/>
                <a:gd name="T58" fmla="*/ 247 w 412"/>
                <a:gd name="T59" fmla="*/ 198 h 412"/>
                <a:gd name="T60" fmla="*/ 278 w 412"/>
                <a:gd name="T61" fmla="*/ 198 h 412"/>
                <a:gd name="T62" fmla="*/ 278 w 412"/>
                <a:gd name="T63" fmla="*/ 262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412">
                  <a:moveTo>
                    <a:pt x="206" y="0"/>
                  </a:moveTo>
                  <a:cubicBezTo>
                    <a:pt x="92" y="0"/>
                    <a:pt x="0" y="93"/>
                    <a:pt x="0" y="206"/>
                  </a:cubicBezTo>
                  <a:cubicBezTo>
                    <a:pt x="0" y="320"/>
                    <a:pt x="92" y="412"/>
                    <a:pt x="206" y="412"/>
                  </a:cubicBezTo>
                  <a:cubicBezTo>
                    <a:pt x="320" y="412"/>
                    <a:pt x="412" y="320"/>
                    <a:pt x="412" y="206"/>
                  </a:cubicBezTo>
                  <a:cubicBezTo>
                    <a:pt x="412" y="93"/>
                    <a:pt x="320" y="0"/>
                    <a:pt x="206" y="0"/>
                  </a:cubicBezTo>
                  <a:close/>
                  <a:moveTo>
                    <a:pt x="206" y="376"/>
                  </a:moveTo>
                  <a:cubicBezTo>
                    <a:pt x="112" y="376"/>
                    <a:pt x="36" y="300"/>
                    <a:pt x="36" y="206"/>
                  </a:cubicBezTo>
                  <a:cubicBezTo>
                    <a:pt x="36" y="112"/>
                    <a:pt x="112" y="36"/>
                    <a:pt x="206" y="36"/>
                  </a:cubicBezTo>
                  <a:cubicBezTo>
                    <a:pt x="300" y="36"/>
                    <a:pt x="376" y="112"/>
                    <a:pt x="376" y="206"/>
                  </a:cubicBezTo>
                  <a:cubicBezTo>
                    <a:pt x="376" y="300"/>
                    <a:pt x="300" y="376"/>
                    <a:pt x="206" y="376"/>
                  </a:cubicBezTo>
                  <a:close/>
                  <a:moveTo>
                    <a:pt x="189" y="262"/>
                  </a:moveTo>
                  <a:cubicBezTo>
                    <a:pt x="125" y="262"/>
                    <a:pt x="125" y="262"/>
                    <a:pt x="125" y="262"/>
                  </a:cubicBezTo>
                  <a:cubicBezTo>
                    <a:pt x="125" y="216"/>
                    <a:pt x="125" y="216"/>
                    <a:pt x="125" y="216"/>
                  </a:cubicBezTo>
                  <a:cubicBezTo>
                    <a:pt x="125" y="197"/>
                    <a:pt x="127" y="183"/>
                    <a:pt x="130" y="172"/>
                  </a:cubicBezTo>
                  <a:cubicBezTo>
                    <a:pt x="133" y="161"/>
                    <a:pt x="139" y="152"/>
                    <a:pt x="148" y="143"/>
                  </a:cubicBezTo>
                  <a:cubicBezTo>
                    <a:pt x="157" y="135"/>
                    <a:pt x="168" y="128"/>
                    <a:pt x="182" y="123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82" y="154"/>
                    <a:pt x="172" y="160"/>
                    <a:pt x="167" y="167"/>
                  </a:cubicBezTo>
                  <a:cubicBezTo>
                    <a:pt x="161" y="175"/>
                    <a:pt x="158" y="185"/>
                    <a:pt x="158" y="198"/>
                  </a:cubicBezTo>
                  <a:cubicBezTo>
                    <a:pt x="189" y="198"/>
                    <a:pt x="189" y="198"/>
                    <a:pt x="189" y="198"/>
                  </a:cubicBezTo>
                  <a:lnTo>
                    <a:pt x="189" y="262"/>
                  </a:lnTo>
                  <a:close/>
                  <a:moveTo>
                    <a:pt x="278" y="262"/>
                  </a:moveTo>
                  <a:cubicBezTo>
                    <a:pt x="214" y="262"/>
                    <a:pt x="214" y="262"/>
                    <a:pt x="214" y="262"/>
                  </a:cubicBezTo>
                  <a:cubicBezTo>
                    <a:pt x="214" y="216"/>
                    <a:pt x="214" y="216"/>
                    <a:pt x="214" y="216"/>
                  </a:cubicBezTo>
                  <a:cubicBezTo>
                    <a:pt x="214" y="197"/>
                    <a:pt x="215" y="182"/>
                    <a:pt x="219" y="172"/>
                  </a:cubicBezTo>
                  <a:cubicBezTo>
                    <a:pt x="222" y="161"/>
                    <a:pt x="228" y="152"/>
                    <a:pt x="237" y="143"/>
                  </a:cubicBezTo>
                  <a:cubicBezTo>
                    <a:pt x="246" y="135"/>
                    <a:pt x="257" y="128"/>
                    <a:pt x="270" y="123"/>
                  </a:cubicBezTo>
                  <a:cubicBezTo>
                    <a:pt x="283" y="150"/>
                    <a:pt x="283" y="150"/>
                    <a:pt x="283" y="150"/>
                  </a:cubicBezTo>
                  <a:cubicBezTo>
                    <a:pt x="270" y="154"/>
                    <a:pt x="261" y="160"/>
                    <a:pt x="255" y="167"/>
                  </a:cubicBezTo>
                  <a:cubicBezTo>
                    <a:pt x="250" y="175"/>
                    <a:pt x="247" y="185"/>
                    <a:pt x="247" y="198"/>
                  </a:cubicBezTo>
                  <a:cubicBezTo>
                    <a:pt x="278" y="198"/>
                    <a:pt x="278" y="198"/>
                    <a:pt x="278" y="198"/>
                  </a:cubicBezTo>
                  <a:lnTo>
                    <a:pt x="278" y="26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2400"/>
            </a:p>
          </p:txBody>
        </p:sp>
      </p:grpSp>
      <p:cxnSp>
        <p:nvCxnSpPr>
          <p:cNvPr id="12" name="Straight Connector 11"/>
          <p:cNvCxnSpPr/>
          <p:nvPr userDrawn="1"/>
        </p:nvCxnSpPr>
        <p:spPr>
          <a:xfrm>
            <a:off x="2796577" y="4437853"/>
            <a:ext cx="6602024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 userDrawn="1"/>
        </p:nvGrpSpPr>
        <p:grpSpPr>
          <a:xfrm>
            <a:off x="3620855" y="4738254"/>
            <a:ext cx="4953467" cy="283924"/>
            <a:chOff x="587076" y="4891945"/>
            <a:chExt cx="6379553" cy="365760"/>
          </a:xfrm>
        </p:grpSpPr>
        <p:pic>
          <p:nvPicPr>
            <p:cNvPr id="14" name="Picture 2" descr="C:\Users\kathyp\Documents\00_Brand-Resources\Multimode Elements\Multimode Icons\PNG\Multimode-Icon_HANG.png"/>
            <p:cNvPicPr>
              <a:picLocks noChangeAspect="1" noChangeArrowheads="1"/>
            </p:cNvPicPr>
            <p:nvPr userDrawn="1"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58707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3" descr="C:\Users\kathyp\Documents\00_Brand-Resources\Multimode Elements\Multimode Icons\PNG\Multimode-Icon_HOLD.png"/>
            <p:cNvPicPr>
              <a:picLocks noChangeAspect="1" noChangeArrowheads="1"/>
            </p:cNvPicPr>
            <p:nvPr userDrawn="1"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1300860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C:\Users\kathyp\Documents\00_Brand-Resources\Multimode Elements\Multimode Icons\PNG\Multimode-Icon_LAPTOP.png"/>
            <p:cNvPicPr>
              <a:picLocks noChangeAspect="1" noChangeArrowheads="1"/>
            </p:cNvPicPr>
            <p:nvPr userDrawn="1"/>
          </p:nvPicPr>
          <p:blipFill>
            <a:blip r:embed="rId5" cstate="screen"/>
            <a:srcRect/>
            <a:stretch>
              <a:fillRect/>
            </a:stretch>
          </p:blipFill>
          <p:spPr bwMode="auto">
            <a:xfrm>
              <a:off x="1658247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5" descr="C:\Users\kathyp\Documents\00_Brand-Resources\Multimode Elements\Multimode Icons\PNG\Multimode-Icon_STAND.png"/>
            <p:cNvPicPr>
              <a:picLocks noChangeAspect="1" noChangeArrowheads="1"/>
            </p:cNvPicPr>
            <p:nvPr userDrawn="1"/>
          </p:nvPicPr>
          <p:blipFill>
            <a:blip r:embed="rId6" cstate="screen"/>
            <a:srcRect/>
            <a:stretch>
              <a:fillRect/>
            </a:stretch>
          </p:blipFill>
          <p:spPr bwMode="auto">
            <a:xfrm>
              <a:off x="272842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C:\Users\kathyp\Documents\00_Brand-Resources\Multimode Elements\Multimode Icons\PNG\Multimode-Icon_STAND-Tablet.png"/>
            <p:cNvPicPr>
              <a:picLocks noChangeAspect="1" noChangeArrowheads="1"/>
            </p:cNvPicPr>
            <p:nvPr userDrawn="1"/>
          </p:nvPicPr>
          <p:blipFill>
            <a:blip r:embed="rId7" cstate="screen"/>
            <a:srcRect/>
            <a:stretch>
              <a:fillRect/>
            </a:stretch>
          </p:blipFill>
          <p:spPr bwMode="auto">
            <a:xfrm>
              <a:off x="3442212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7" descr="C:\Users\kathyp\Documents\00_Brand-Resources\Multimode Elements\Multimode Icons\PNG\Multimode-Icon_TABLE.png"/>
            <p:cNvPicPr>
              <a:picLocks noChangeAspect="1" noChangeArrowheads="1"/>
            </p:cNvPicPr>
            <p:nvPr userDrawn="1"/>
          </p:nvPicPr>
          <p:blipFill>
            <a:blip r:embed="rId8" cstate="screen"/>
            <a:srcRect/>
            <a:stretch>
              <a:fillRect/>
            </a:stretch>
          </p:blipFill>
          <p:spPr bwMode="auto">
            <a:xfrm>
              <a:off x="3799599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8" descr="C:\Users\kathyp\Documents\00_Brand-Resources\Multimode Elements\Multimode Icons\PNG\Multimode-Icon_TABLET.png"/>
            <p:cNvPicPr>
              <a:picLocks noChangeAspect="1" noChangeArrowheads="1"/>
            </p:cNvPicPr>
            <p:nvPr userDrawn="1"/>
          </p:nvPicPr>
          <p:blipFill>
            <a:blip r:embed="rId9" cstate="screen"/>
            <a:srcRect/>
            <a:stretch>
              <a:fillRect/>
            </a:stretch>
          </p:blipFill>
          <p:spPr bwMode="auto">
            <a:xfrm>
              <a:off x="4156986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9" descr="C:\Users\kathyp\Documents\00_Brand-Resources\Multimode Elements\Multimode Icons\PNG\Multimode-Icon_TENT.png"/>
            <p:cNvPicPr>
              <a:picLocks noChangeAspect="1" noChangeArrowheads="1"/>
            </p:cNvPicPr>
            <p:nvPr userDrawn="1"/>
          </p:nvPicPr>
          <p:blipFill>
            <a:blip r:embed="rId10" cstate="screen"/>
            <a:srcRect/>
            <a:stretch>
              <a:fillRect/>
            </a:stretch>
          </p:blipFill>
          <p:spPr bwMode="auto">
            <a:xfrm>
              <a:off x="5583564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0" descr="C:\Users\kathyp\Documents\00_Brand-Resources\Multimode Elements\Multimode Icons\PNG\Multimode-Icon_TILT.png"/>
            <p:cNvPicPr>
              <a:picLocks noChangeAspect="1" noChangeArrowheads="1"/>
            </p:cNvPicPr>
            <p:nvPr userDrawn="1"/>
          </p:nvPicPr>
          <p:blipFill>
            <a:blip r:embed="rId11" cstate="screen"/>
            <a:srcRect/>
            <a:stretch>
              <a:fillRect/>
            </a:stretch>
          </p:blipFill>
          <p:spPr bwMode="auto">
            <a:xfrm>
              <a:off x="6297348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1" descr="C:\Users\kathyp\Documents\00_Brand-Resources\Multimode Elements\Multimode Icons\PNG\Multimode-Icon_TV.png"/>
            <p:cNvPicPr>
              <a:picLocks noChangeAspect="1" noChangeArrowheads="1"/>
            </p:cNvPicPr>
            <p:nvPr userDrawn="1"/>
          </p:nvPicPr>
          <p:blipFill>
            <a:blip r:embed="rId12" cstate="screen"/>
            <a:srcRect/>
            <a:stretch>
              <a:fillRect/>
            </a:stretch>
          </p:blipFill>
          <p:spPr bwMode="auto">
            <a:xfrm>
              <a:off x="6654743" y="4917112"/>
              <a:ext cx="311886" cy="311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4" name="Group 175"/>
            <p:cNvGrpSpPr/>
            <p:nvPr userDrawn="1"/>
          </p:nvGrpSpPr>
          <p:grpSpPr>
            <a:xfrm>
              <a:off x="2015634" y="4917112"/>
              <a:ext cx="310896" cy="310896"/>
              <a:chOff x="2024598" y="5468108"/>
              <a:chExt cx="310896" cy="310896"/>
            </a:xfrm>
          </p:grpSpPr>
          <p:sp>
            <p:nvSpPr>
              <p:cNvPr id="46" name="Oval 45"/>
              <p:cNvSpPr/>
              <p:nvPr userDrawn="1"/>
            </p:nvSpPr>
            <p:spPr>
              <a:xfrm>
                <a:off x="2024598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sz="2400" dirty="0"/>
              </a:p>
            </p:txBody>
          </p:sp>
          <p:pic>
            <p:nvPicPr>
              <p:cNvPr id="47" name="Picture 46"/>
              <p:cNvPicPr>
                <a:picLocks noChangeAspect="1"/>
              </p:cNvPicPr>
              <p:nvPr userDrawn="1"/>
            </p:nvPicPr>
            <p:blipFill>
              <a:blip r:embed="rId13" cstate="screen"/>
              <a:stretch>
                <a:fillRect/>
              </a:stretch>
            </p:blipFill>
            <p:spPr>
              <a:xfrm>
                <a:off x="2118814" y="5509256"/>
                <a:ext cx="122464" cy="228600"/>
              </a:xfrm>
              <a:prstGeom prst="rect">
                <a:avLst/>
              </a:prstGeom>
            </p:spPr>
          </p:pic>
        </p:grpSp>
        <p:grpSp>
          <p:nvGrpSpPr>
            <p:cNvPr id="25" name="Group 178"/>
            <p:cNvGrpSpPr/>
            <p:nvPr userDrawn="1"/>
          </p:nvGrpSpPr>
          <p:grpSpPr>
            <a:xfrm>
              <a:off x="3085815" y="4917112"/>
              <a:ext cx="310896" cy="310896"/>
              <a:chOff x="3094779" y="5468108"/>
              <a:chExt cx="310896" cy="310896"/>
            </a:xfrm>
          </p:grpSpPr>
          <p:sp>
            <p:nvSpPr>
              <p:cNvPr id="44" name="Oval 43"/>
              <p:cNvSpPr/>
              <p:nvPr userDrawn="1"/>
            </p:nvSpPr>
            <p:spPr>
              <a:xfrm>
                <a:off x="3094779" y="5468108"/>
                <a:ext cx="310896" cy="31089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sz="2400" dirty="0"/>
              </a:p>
            </p:txBody>
          </p:sp>
          <p:pic>
            <p:nvPicPr>
              <p:cNvPr id="45" name="Picture 9" descr="C:\Users\yhwang\Desktop\WW Design\Multimode Icons\twitter-01.png"/>
              <p:cNvPicPr>
                <a:picLocks noChangeAspect="1" noChangeArrowheads="1"/>
              </p:cNvPicPr>
              <p:nvPr userDrawn="1"/>
            </p:nvPicPr>
            <p:blipFill>
              <a:blip r:embed="rId14" cstate="screen"/>
              <a:srcRect/>
              <a:stretch>
                <a:fillRect/>
              </a:stretch>
            </p:blipFill>
            <p:spPr bwMode="auto">
              <a:xfrm>
                <a:off x="3094779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6" name="Group 181"/>
            <p:cNvGrpSpPr/>
            <p:nvPr userDrawn="1"/>
          </p:nvGrpSpPr>
          <p:grpSpPr>
            <a:xfrm>
              <a:off x="944463" y="4917112"/>
              <a:ext cx="310896" cy="310896"/>
              <a:chOff x="953427" y="5468108"/>
              <a:chExt cx="310896" cy="310896"/>
            </a:xfrm>
          </p:grpSpPr>
          <p:sp>
            <p:nvSpPr>
              <p:cNvPr id="42" name="Oval 41"/>
              <p:cNvSpPr/>
              <p:nvPr userDrawn="1"/>
            </p:nvSpPr>
            <p:spPr>
              <a:xfrm>
                <a:off x="953427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sz="2400" dirty="0"/>
              </a:p>
            </p:txBody>
          </p:sp>
          <p:pic>
            <p:nvPicPr>
              <p:cNvPr id="43" name="Picture 5" descr="C:\Users\yhwang\Desktop\WW Design\Multimode Icons\globe-01.png"/>
              <p:cNvPicPr>
                <a:picLocks noChangeAspect="1" noChangeArrowheads="1"/>
              </p:cNvPicPr>
              <p:nvPr userDrawn="1"/>
            </p:nvPicPr>
            <p:blipFill>
              <a:blip r:embed="rId15" cstate="screen"/>
              <a:srcRect/>
              <a:stretch>
                <a:fillRect/>
              </a:stretch>
            </p:blipFill>
            <p:spPr bwMode="auto">
              <a:xfrm>
                <a:off x="980859" y="5495540"/>
                <a:ext cx="256032" cy="256032"/>
              </a:xfrm>
              <a:prstGeom prst="rect">
                <a:avLst/>
              </a:prstGeom>
              <a:noFill/>
            </p:spPr>
          </p:pic>
        </p:grpSp>
        <p:grpSp>
          <p:nvGrpSpPr>
            <p:cNvPr id="27" name="Group 255"/>
            <p:cNvGrpSpPr/>
            <p:nvPr userDrawn="1"/>
          </p:nvGrpSpPr>
          <p:grpSpPr>
            <a:xfrm>
              <a:off x="2346864" y="4891945"/>
              <a:ext cx="365760" cy="365760"/>
              <a:chOff x="2355828" y="5442941"/>
              <a:chExt cx="365760" cy="365760"/>
            </a:xfrm>
          </p:grpSpPr>
          <p:sp>
            <p:nvSpPr>
              <p:cNvPr id="40" name="Oval 39"/>
              <p:cNvSpPr/>
              <p:nvPr userDrawn="1"/>
            </p:nvSpPr>
            <p:spPr>
              <a:xfrm>
                <a:off x="2380995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sz="2400" dirty="0"/>
              </a:p>
            </p:txBody>
          </p:sp>
          <p:pic>
            <p:nvPicPr>
              <p:cNvPr id="41" name="Picture 2" descr="C:\Users\yhwang\Desktop\WW Design\Multimode Icons\chain-01.png"/>
              <p:cNvPicPr>
                <a:picLocks noChangeAspect="1" noChangeArrowheads="1"/>
              </p:cNvPicPr>
              <p:nvPr userDrawn="1"/>
            </p:nvPicPr>
            <p:blipFill>
              <a:blip r:embed="rId16" cstate="screen"/>
              <a:srcRect/>
              <a:stretch>
                <a:fillRect/>
              </a:stretch>
            </p:blipFill>
            <p:spPr bwMode="auto">
              <a:xfrm>
                <a:off x="2355828" y="5442941"/>
                <a:ext cx="365760" cy="365760"/>
              </a:xfrm>
              <a:prstGeom prst="rect">
                <a:avLst/>
              </a:prstGeom>
              <a:noFill/>
            </p:spPr>
          </p:pic>
        </p:grpSp>
        <p:grpSp>
          <p:nvGrpSpPr>
            <p:cNvPr id="28" name="Group 258"/>
            <p:cNvGrpSpPr/>
            <p:nvPr userDrawn="1"/>
          </p:nvGrpSpPr>
          <p:grpSpPr>
            <a:xfrm>
              <a:off x="5227167" y="4917112"/>
              <a:ext cx="310896" cy="310896"/>
              <a:chOff x="5236131" y="5468108"/>
              <a:chExt cx="310896" cy="310896"/>
            </a:xfrm>
          </p:grpSpPr>
          <p:sp>
            <p:nvSpPr>
              <p:cNvPr id="38" name="Oval 37"/>
              <p:cNvSpPr/>
              <p:nvPr userDrawn="1"/>
            </p:nvSpPr>
            <p:spPr>
              <a:xfrm>
                <a:off x="5236131" y="5468108"/>
                <a:ext cx="310896" cy="31089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sz="2400" dirty="0"/>
              </a:p>
            </p:txBody>
          </p:sp>
          <p:pic>
            <p:nvPicPr>
              <p:cNvPr id="39" name="Picture 38" descr="C:\Users\yhwang\Desktop\WW Design\Multimode Icons\facebook-01.png"/>
              <p:cNvPicPr>
                <a:picLocks noChangeAspect="1" noChangeArrowheads="1"/>
              </p:cNvPicPr>
              <p:nvPr userDrawn="1"/>
            </p:nvPicPr>
            <p:blipFill>
              <a:blip r:embed="rId17" cstate="screen"/>
              <a:srcRect/>
              <a:stretch>
                <a:fillRect/>
              </a:stretch>
            </p:blipFill>
            <p:spPr bwMode="auto">
              <a:xfrm>
                <a:off x="5236131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29" name="Group 261"/>
            <p:cNvGrpSpPr/>
            <p:nvPr userDrawn="1"/>
          </p:nvGrpSpPr>
          <p:grpSpPr>
            <a:xfrm>
              <a:off x="4514373" y="4917112"/>
              <a:ext cx="310896" cy="310896"/>
              <a:chOff x="4523337" y="5468108"/>
              <a:chExt cx="310896" cy="310896"/>
            </a:xfrm>
          </p:grpSpPr>
          <p:sp>
            <p:nvSpPr>
              <p:cNvPr id="36" name="Oval 35"/>
              <p:cNvSpPr/>
              <p:nvPr userDrawn="1"/>
            </p:nvSpPr>
            <p:spPr>
              <a:xfrm>
                <a:off x="4523337" y="5468108"/>
                <a:ext cx="310896" cy="310896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sz="2400" dirty="0"/>
              </a:p>
            </p:txBody>
          </p:sp>
          <p:pic>
            <p:nvPicPr>
              <p:cNvPr id="37" name="Picture 7" descr="C:\Users\yhwang\Desktop\WW Design\Multimode Icons\server-01.png"/>
              <p:cNvPicPr>
                <a:picLocks noChangeAspect="1" noChangeArrowheads="1"/>
              </p:cNvPicPr>
              <p:nvPr userDrawn="1"/>
            </p:nvPicPr>
            <p:blipFill>
              <a:blip r:embed="rId18" cstate="screen"/>
              <a:srcRect/>
              <a:stretch>
                <a:fillRect/>
              </a:stretch>
            </p:blipFill>
            <p:spPr bwMode="auto">
              <a:xfrm>
                <a:off x="4523337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0" name="Group 264"/>
            <p:cNvGrpSpPr/>
            <p:nvPr userDrawn="1"/>
          </p:nvGrpSpPr>
          <p:grpSpPr>
            <a:xfrm>
              <a:off x="4870770" y="4917112"/>
              <a:ext cx="310896" cy="310896"/>
              <a:chOff x="4879734" y="5468108"/>
              <a:chExt cx="310896" cy="310896"/>
            </a:xfrm>
          </p:grpSpPr>
          <p:sp>
            <p:nvSpPr>
              <p:cNvPr id="34" name="Oval 33"/>
              <p:cNvSpPr/>
              <p:nvPr userDrawn="1"/>
            </p:nvSpPr>
            <p:spPr>
              <a:xfrm>
                <a:off x="4879734" y="5468108"/>
                <a:ext cx="310896" cy="31089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sz="2400" dirty="0"/>
              </a:p>
            </p:txBody>
          </p:sp>
          <p:pic>
            <p:nvPicPr>
              <p:cNvPr id="35" name="Picture 6" descr="C:\Users\yhwang\Desktop\WW Design\Multimode Icons\network-01.png"/>
              <p:cNvPicPr>
                <a:picLocks noChangeAspect="1" noChangeArrowheads="1"/>
              </p:cNvPicPr>
              <p:nvPr userDrawn="1"/>
            </p:nvPicPr>
            <p:blipFill>
              <a:blip r:embed="rId19" cstate="screen"/>
              <a:srcRect/>
              <a:stretch>
                <a:fillRect/>
              </a:stretch>
            </p:blipFill>
            <p:spPr bwMode="auto">
              <a:xfrm>
                <a:off x="4879734" y="5468108"/>
                <a:ext cx="310896" cy="310896"/>
              </a:xfrm>
              <a:prstGeom prst="rect">
                <a:avLst/>
              </a:prstGeom>
              <a:noFill/>
            </p:spPr>
          </p:pic>
        </p:grpSp>
        <p:grpSp>
          <p:nvGrpSpPr>
            <p:cNvPr id="31" name="Group 267"/>
            <p:cNvGrpSpPr/>
            <p:nvPr userDrawn="1"/>
          </p:nvGrpSpPr>
          <p:grpSpPr>
            <a:xfrm>
              <a:off x="5940951" y="4917112"/>
              <a:ext cx="310896" cy="310896"/>
              <a:chOff x="5949915" y="5468108"/>
              <a:chExt cx="310896" cy="310896"/>
            </a:xfrm>
          </p:grpSpPr>
          <p:sp>
            <p:nvSpPr>
              <p:cNvPr id="32" name="Oval 31"/>
              <p:cNvSpPr/>
              <p:nvPr userDrawn="1"/>
            </p:nvSpPr>
            <p:spPr>
              <a:xfrm>
                <a:off x="5949915" y="5468108"/>
                <a:ext cx="310896" cy="310896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pPr algn="l"/>
                <a:endParaRPr lang="en-US" sz="2400" dirty="0"/>
              </a:p>
            </p:txBody>
          </p:sp>
          <p:pic>
            <p:nvPicPr>
              <p:cNvPr id="33" name="Picture 8" descr="C:\Users\yhwang\Desktop\WW Design\Multimode Icons\think_light-01.png"/>
              <p:cNvPicPr>
                <a:picLocks noChangeAspect="1" noChangeArrowheads="1"/>
              </p:cNvPicPr>
              <p:nvPr userDrawn="1"/>
            </p:nvPicPr>
            <p:blipFill>
              <a:blip r:embed="rId20" cstate="screen"/>
              <a:srcRect/>
              <a:stretch>
                <a:fillRect/>
              </a:stretch>
            </p:blipFill>
            <p:spPr bwMode="auto">
              <a:xfrm>
                <a:off x="5949915" y="5468108"/>
                <a:ext cx="310896" cy="310896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867" y="2009776"/>
            <a:ext cx="6973443" cy="223153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86744" y="3056007"/>
            <a:ext cx="2412866" cy="803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 userDrawn="1"/>
        </p:nvSpPr>
        <p:spPr>
          <a:xfrm>
            <a:off x="0" y="1"/>
            <a:ext cx="12191998" cy="6857107"/>
          </a:xfrm>
          <a:prstGeom prst="rect">
            <a:avLst/>
          </a:prstGeom>
          <a:solidFill>
            <a:srgbClr val="7F7F7F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1" name="Picture 60" descr="title-back.jpg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894"/>
            <a:ext cx="12191999" cy="6856213"/>
          </a:xfrm>
          <a:prstGeom prst="rect">
            <a:avLst/>
          </a:prstGeom>
        </p:spPr>
      </p:pic>
      <p:sp>
        <p:nvSpPr>
          <p:cNvPr id="51" name="Freeform 50"/>
          <p:cNvSpPr/>
          <p:nvPr userDrawn="1"/>
        </p:nvSpPr>
        <p:spPr>
          <a:xfrm rot="-1260000">
            <a:off x="-937713" y="1197704"/>
            <a:ext cx="13627623" cy="2723194"/>
          </a:xfrm>
          <a:custGeom>
            <a:avLst/>
            <a:gdLst>
              <a:gd name="connsiteX0" fmla="*/ 0 w 12200027"/>
              <a:gd name="connsiteY0" fmla="*/ 0 h 2717800"/>
              <a:gd name="connsiteX1" fmla="*/ 12200027 w 12200027"/>
              <a:gd name="connsiteY1" fmla="*/ 0 h 2717800"/>
              <a:gd name="connsiteX2" fmla="*/ 12200027 w 12200027"/>
              <a:gd name="connsiteY2" fmla="*/ 2717800 h 2717800"/>
              <a:gd name="connsiteX3" fmla="*/ 0 w 12200027"/>
              <a:gd name="connsiteY3" fmla="*/ 2717800 h 2717800"/>
              <a:gd name="connsiteX4" fmla="*/ 0 w 12200027"/>
              <a:gd name="connsiteY4" fmla="*/ 0 h 2717800"/>
              <a:gd name="connsiteX0-1" fmla="*/ 167130 w 12200027"/>
              <a:gd name="connsiteY0-2" fmla="*/ 23345 h 2717800"/>
              <a:gd name="connsiteX1-3" fmla="*/ 12200027 w 12200027"/>
              <a:gd name="connsiteY1-4" fmla="*/ 0 h 2717800"/>
              <a:gd name="connsiteX2-5" fmla="*/ 12200027 w 12200027"/>
              <a:gd name="connsiteY2-6" fmla="*/ 2717800 h 2717800"/>
              <a:gd name="connsiteX3-7" fmla="*/ 0 w 12200027"/>
              <a:gd name="connsiteY3-8" fmla="*/ 2717800 h 2717800"/>
              <a:gd name="connsiteX4-9" fmla="*/ 167130 w 12200027"/>
              <a:gd name="connsiteY4-10" fmla="*/ 23345 h 2717800"/>
              <a:gd name="connsiteX0-11" fmla="*/ 1025170 w 13058067"/>
              <a:gd name="connsiteY0-12" fmla="*/ 23345 h 2717800"/>
              <a:gd name="connsiteX1-13" fmla="*/ 13058067 w 13058067"/>
              <a:gd name="connsiteY1-14" fmla="*/ 0 h 2717800"/>
              <a:gd name="connsiteX2-15" fmla="*/ 13058067 w 13058067"/>
              <a:gd name="connsiteY2-16" fmla="*/ 2717800 h 2717800"/>
              <a:gd name="connsiteX3-17" fmla="*/ 0 w 13058067"/>
              <a:gd name="connsiteY3-18" fmla="*/ 2694004 h 2717800"/>
              <a:gd name="connsiteX4-19" fmla="*/ 1025170 w 13058067"/>
              <a:gd name="connsiteY4-20" fmla="*/ 23345 h 2717800"/>
              <a:gd name="connsiteX0-21" fmla="*/ 1025170 w 13058067"/>
              <a:gd name="connsiteY0-22" fmla="*/ 0 h 2694455"/>
              <a:gd name="connsiteX1-23" fmla="*/ 12001451 w 13058067"/>
              <a:gd name="connsiteY1-24" fmla="*/ 992749 h 2694455"/>
              <a:gd name="connsiteX2-25" fmla="*/ 13058067 w 13058067"/>
              <a:gd name="connsiteY2-26" fmla="*/ 2694455 h 2694455"/>
              <a:gd name="connsiteX3-27" fmla="*/ 0 w 13058067"/>
              <a:gd name="connsiteY3-28" fmla="*/ 2670659 h 2694455"/>
              <a:gd name="connsiteX4-29" fmla="*/ 1025170 w 13058067"/>
              <a:gd name="connsiteY4-30" fmla="*/ 0 h 2694455"/>
              <a:gd name="connsiteX0-31" fmla="*/ 1025170 w 13058067"/>
              <a:gd name="connsiteY0-32" fmla="*/ 44589 h 2739044"/>
              <a:gd name="connsiteX1-33" fmla="*/ 10185052 w 13058067"/>
              <a:gd name="connsiteY1-34" fmla="*/ 0 h 2739044"/>
              <a:gd name="connsiteX2-35" fmla="*/ 13058067 w 13058067"/>
              <a:gd name="connsiteY2-36" fmla="*/ 2739044 h 2739044"/>
              <a:gd name="connsiteX3-37" fmla="*/ 0 w 13058067"/>
              <a:gd name="connsiteY3-38" fmla="*/ 2715248 h 2739044"/>
              <a:gd name="connsiteX4-39" fmla="*/ 1025170 w 13058067"/>
              <a:gd name="connsiteY4-40" fmla="*/ 44589 h 2739044"/>
              <a:gd name="connsiteX0-41" fmla="*/ 1025170 w 13058067"/>
              <a:gd name="connsiteY0-42" fmla="*/ 44589 h 2739044"/>
              <a:gd name="connsiteX1-43" fmla="*/ 10185052 w 13058067"/>
              <a:gd name="connsiteY1-44" fmla="*/ 0 h 2739044"/>
              <a:gd name="connsiteX2-45" fmla="*/ 11594561 w 13058067"/>
              <a:gd name="connsiteY2-46" fmla="*/ 1357272 h 2739044"/>
              <a:gd name="connsiteX3-47" fmla="*/ 13058067 w 13058067"/>
              <a:gd name="connsiteY3-48" fmla="*/ 2739044 h 2739044"/>
              <a:gd name="connsiteX4-49" fmla="*/ 0 w 13058067"/>
              <a:gd name="connsiteY4-50" fmla="*/ 2715248 h 2739044"/>
              <a:gd name="connsiteX5" fmla="*/ 1025170 w 13058067"/>
              <a:gd name="connsiteY5" fmla="*/ 44589 h 2739044"/>
              <a:gd name="connsiteX0-51" fmla="*/ 1025170 w 13595398"/>
              <a:gd name="connsiteY0-52" fmla="*/ 44589 h 2739044"/>
              <a:gd name="connsiteX1-53" fmla="*/ 10185052 w 13595398"/>
              <a:gd name="connsiteY1-54" fmla="*/ 0 h 2739044"/>
              <a:gd name="connsiteX2-55" fmla="*/ 13595398 w 13595398"/>
              <a:gd name="connsiteY2-56" fmla="*/ 1310066 h 2739044"/>
              <a:gd name="connsiteX3-57" fmla="*/ 13058067 w 13595398"/>
              <a:gd name="connsiteY3-58" fmla="*/ 2739044 h 2739044"/>
              <a:gd name="connsiteX4-59" fmla="*/ 0 w 13595398"/>
              <a:gd name="connsiteY4-60" fmla="*/ 2715248 h 2739044"/>
              <a:gd name="connsiteX5-61" fmla="*/ 1025170 w 13595398"/>
              <a:gd name="connsiteY5-62" fmla="*/ 44589 h 2739044"/>
              <a:gd name="connsiteX0-63" fmla="*/ 1025170 w 13595398"/>
              <a:gd name="connsiteY0-64" fmla="*/ 44589 h 2715248"/>
              <a:gd name="connsiteX1-65" fmla="*/ 10185052 w 13595398"/>
              <a:gd name="connsiteY1-66" fmla="*/ 0 h 2715248"/>
              <a:gd name="connsiteX2-67" fmla="*/ 13595398 w 13595398"/>
              <a:gd name="connsiteY2-68" fmla="*/ 1310066 h 2715248"/>
              <a:gd name="connsiteX3-69" fmla="*/ 13112020 w 13595398"/>
              <a:gd name="connsiteY3-70" fmla="*/ 2569307 h 2715248"/>
              <a:gd name="connsiteX4-71" fmla="*/ 0 w 13595398"/>
              <a:gd name="connsiteY4-72" fmla="*/ 2715248 h 2715248"/>
              <a:gd name="connsiteX5-73" fmla="*/ 1025170 w 13595398"/>
              <a:gd name="connsiteY5-74" fmla="*/ 44589 h 2715248"/>
              <a:gd name="connsiteX0-75" fmla="*/ 1025170 w 13595398"/>
              <a:gd name="connsiteY0-76" fmla="*/ 44589 h 2747154"/>
              <a:gd name="connsiteX1-77" fmla="*/ 10185052 w 13595398"/>
              <a:gd name="connsiteY1-78" fmla="*/ 0 h 2747154"/>
              <a:gd name="connsiteX2-79" fmla="*/ 13595398 w 13595398"/>
              <a:gd name="connsiteY2-80" fmla="*/ 1310066 h 2747154"/>
              <a:gd name="connsiteX3-81" fmla="*/ 13043751 w 13595398"/>
              <a:gd name="connsiteY3-82" fmla="*/ 2747154 h 2747154"/>
              <a:gd name="connsiteX4-83" fmla="*/ 0 w 13595398"/>
              <a:gd name="connsiteY4-84" fmla="*/ 2715248 h 2747154"/>
              <a:gd name="connsiteX5-85" fmla="*/ 1025170 w 13595398"/>
              <a:gd name="connsiteY5-86" fmla="*/ 44589 h 2747154"/>
              <a:gd name="connsiteX0-87" fmla="*/ 1025170 w 13595398"/>
              <a:gd name="connsiteY0-88" fmla="*/ 44589 h 2715248"/>
              <a:gd name="connsiteX1-89" fmla="*/ 10185052 w 13595398"/>
              <a:gd name="connsiteY1-90" fmla="*/ 0 h 2715248"/>
              <a:gd name="connsiteX2-91" fmla="*/ 13595398 w 13595398"/>
              <a:gd name="connsiteY2-92" fmla="*/ 1310066 h 2715248"/>
              <a:gd name="connsiteX3-93" fmla="*/ 13098366 w 13595398"/>
              <a:gd name="connsiteY3-94" fmla="*/ 2604877 h 2715248"/>
              <a:gd name="connsiteX4-95" fmla="*/ 0 w 13595398"/>
              <a:gd name="connsiteY4-96" fmla="*/ 2715248 h 2715248"/>
              <a:gd name="connsiteX5-97" fmla="*/ 1025170 w 13595398"/>
              <a:gd name="connsiteY5-98" fmla="*/ 44589 h 2715248"/>
              <a:gd name="connsiteX0-99" fmla="*/ 1025170 w 13595398"/>
              <a:gd name="connsiteY0-100" fmla="*/ 44589 h 2723442"/>
              <a:gd name="connsiteX1-101" fmla="*/ 10185052 w 13595398"/>
              <a:gd name="connsiteY1-102" fmla="*/ 0 h 2723442"/>
              <a:gd name="connsiteX2-103" fmla="*/ 13595398 w 13595398"/>
              <a:gd name="connsiteY2-104" fmla="*/ 1310066 h 2723442"/>
              <a:gd name="connsiteX3-105" fmla="*/ 13052853 w 13595398"/>
              <a:gd name="connsiteY3-106" fmla="*/ 2723442 h 2723442"/>
              <a:gd name="connsiteX4-107" fmla="*/ 0 w 13595398"/>
              <a:gd name="connsiteY4-108" fmla="*/ 2715248 h 2723442"/>
              <a:gd name="connsiteX5-109" fmla="*/ 1025170 w 13595398"/>
              <a:gd name="connsiteY5-110" fmla="*/ 44589 h 2723442"/>
              <a:gd name="connsiteX0-111" fmla="*/ 1025170 w 13595398"/>
              <a:gd name="connsiteY0-112" fmla="*/ 44341 h 2723194"/>
              <a:gd name="connsiteX1-113" fmla="*/ 10406499 w 13595398"/>
              <a:gd name="connsiteY1-114" fmla="*/ 0 h 2723194"/>
              <a:gd name="connsiteX2-115" fmla="*/ 13595398 w 13595398"/>
              <a:gd name="connsiteY2-116" fmla="*/ 1309818 h 2723194"/>
              <a:gd name="connsiteX3-117" fmla="*/ 13052853 w 13595398"/>
              <a:gd name="connsiteY3-118" fmla="*/ 2723194 h 2723194"/>
              <a:gd name="connsiteX4-119" fmla="*/ 0 w 13595398"/>
              <a:gd name="connsiteY4-120" fmla="*/ 2715000 h 2723194"/>
              <a:gd name="connsiteX5-121" fmla="*/ 1025170 w 13595398"/>
              <a:gd name="connsiteY5-122" fmla="*/ 44341 h 2723194"/>
              <a:gd name="connsiteX0-123" fmla="*/ 1025170 w 13624074"/>
              <a:gd name="connsiteY0-124" fmla="*/ 44341 h 2723194"/>
              <a:gd name="connsiteX1-125" fmla="*/ 10406499 w 13624074"/>
              <a:gd name="connsiteY1-126" fmla="*/ 0 h 2723194"/>
              <a:gd name="connsiteX2-127" fmla="*/ 13624074 w 13624074"/>
              <a:gd name="connsiteY2-128" fmla="*/ 1235111 h 2723194"/>
              <a:gd name="connsiteX3-129" fmla="*/ 13052853 w 13624074"/>
              <a:gd name="connsiteY3-130" fmla="*/ 2723194 h 2723194"/>
              <a:gd name="connsiteX4-131" fmla="*/ 0 w 13624074"/>
              <a:gd name="connsiteY4-132" fmla="*/ 2715000 h 2723194"/>
              <a:gd name="connsiteX5-133" fmla="*/ 1025170 w 13624074"/>
              <a:gd name="connsiteY5-134" fmla="*/ 44341 h 27231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61" y="connsiteY5-62"/>
              </a:cxn>
            </a:cxnLst>
            <a:rect l="l" t="t" r="r" b="b"/>
            <a:pathLst>
              <a:path w="13624074" h="2723194">
                <a:moveTo>
                  <a:pt x="1025170" y="44341"/>
                </a:moveTo>
                <a:lnTo>
                  <a:pt x="10406499" y="0"/>
                </a:lnTo>
                <a:lnTo>
                  <a:pt x="13624074" y="1235111"/>
                </a:lnTo>
                <a:lnTo>
                  <a:pt x="13052853" y="2723194"/>
                </a:lnTo>
                <a:lnTo>
                  <a:pt x="0" y="2715000"/>
                </a:lnTo>
                <a:lnTo>
                  <a:pt x="1025170" y="44341"/>
                </a:lnTo>
                <a:close/>
              </a:path>
            </a:pathLst>
          </a:cu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3" name="Freeform 52"/>
          <p:cNvSpPr/>
          <p:nvPr userDrawn="1"/>
        </p:nvSpPr>
        <p:spPr>
          <a:xfrm rot="-1260000">
            <a:off x="2659681" y="3340387"/>
            <a:ext cx="10002602" cy="770511"/>
          </a:xfrm>
          <a:custGeom>
            <a:avLst/>
            <a:gdLst>
              <a:gd name="connsiteX0" fmla="*/ 0 w 10017679"/>
              <a:gd name="connsiteY0" fmla="*/ 0 h 763723"/>
              <a:gd name="connsiteX1" fmla="*/ 10017679 w 10017679"/>
              <a:gd name="connsiteY1" fmla="*/ 0 h 763723"/>
              <a:gd name="connsiteX2" fmla="*/ 10017679 w 10017679"/>
              <a:gd name="connsiteY2" fmla="*/ 763723 h 763723"/>
              <a:gd name="connsiteX3" fmla="*/ 0 w 10017679"/>
              <a:gd name="connsiteY3" fmla="*/ 763723 h 763723"/>
              <a:gd name="connsiteX4" fmla="*/ 0 w 10017679"/>
              <a:gd name="connsiteY4" fmla="*/ 0 h 763723"/>
              <a:gd name="connsiteX0-1" fmla="*/ 0 w 10017679"/>
              <a:gd name="connsiteY0-2" fmla="*/ 0 h 763723"/>
              <a:gd name="connsiteX1-3" fmla="*/ 10017679 w 10017679"/>
              <a:gd name="connsiteY1-4" fmla="*/ 0 h 763723"/>
              <a:gd name="connsiteX2-5" fmla="*/ 9726277 w 10017679"/>
              <a:gd name="connsiteY2-6" fmla="*/ 706279 h 763723"/>
              <a:gd name="connsiteX3-7" fmla="*/ 0 w 10017679"/>
              <a:gd name="connsiteY3-8" fmla="*/ 763723 h 763723"/>
              <a:gd name="connsiteX4-9" fmla="*/ 0 w 10017679"/>
              <a:gd name="connsiteY4-10" fmla="*/ 0 h 763723"/>
              <a:gd name="connsiteX0-11" fmla="*/ 0 w 10017679"/>
              <a:gd name="connsiteY0-12" fmla="*/ 0 h 763723"/>
              <a:gd name="connsiteX1-13" fmla="*/ 10017679 w 10017679"/>
              <a:gd name="connsiteY1-14" fmla="*/ 0 h 763723"/>
              <a:gd name="connsiteX2-15" fmla="*/ 9708073 w 10017679"/>
              <a:gd name="connsiteY2-16" fmla="*/ 753704 h 763723"/>
              <a:gd name="connsiteX3-17" fmla="*/ 0 w 10017679"/>
              <a:gd name="connsiteY3-18" fmla="*/ 763723 h 763723"/>
              <a:gd name="connsiteX4-19" fmla="*/ 0 w 10017679"/>
              <a:gd name="connsiteY4-20" fmla="*/ 0 h 763723"/>
              <a:gd name="connsiteX0-21" fmla="*/ 0 w 9999997"/>
              <a:gd name="connsiteY0-22" fmla="*/ 6788 h 770511"/>
              <a:gd name="connsiteX1-23" fmla="*/ 9999997 w 9999997"/>
              <a:gd name="connsiteY1-24" fmla="*/ 0 h 770511"/>
              <a:gd name="connsiteX2-25" fmla="*/ 9708073 w 9999997"/>
              <a:gd name="connsiteY2-26" fmla="*/ 760492 h 770511"/>
              <a:gd name="connsiteX3-27" fmla="*/ 0 w 9999997"/>
              <a:gd name="connsiteY3-28" fmla="*/ 770511 h 770511"/>
              <a:gd name="connsiteX4-29" fmla="*/ 0 w 9999997"/>
              <a:gd name="connsiteY4-30" fmla="*/ 6788 h 77051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999997" h="770511">
                <a:moveTo>
                  <a:pt x="0" y="6788"/>
                </a:moveTo>
                <a:lnTo>
                  <a:pt x="9999997" y="0"/>
                </a:lnTo>
                <a:lnTo>
                  <a:pt x="9708073" y="760492"/>
                </a:lnTo>
                <a:lnTo>
                  <a:pt x="0" y="770511"/>
                </a:lnTo>
                <a:lnTo>
                  <a:pt x="0" y="6788"/>
                </a:lnTo>
                <a:close/>
              </a:path>
            </a:pathLst>
          </a:custGeom>
          <a:solidFill>
            <a:srgbClr val="41404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54" name="Picture 53" descr="LenovoLockup-POS-Color.png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 rot="-1260000">
            <a:off x="566101" y="715838"/>
            <a:ext cx="3246140" cy="1365846"/>
          </a:xfrm>
          <a:prstGeom prst="rect">
            <a:avLst/>
          </a:prstGeom>
        </p:spPr>
      </p:pic>
      <p:sp>
        <p:nvSpPr>
          <p:cNvPr id="55" name="Subtitle 2"/>
          <p:cNvSpPr>
            <a:spLocks noGrp="1"/>
          </p:cNvSpPr>
          <p:nvPr>
            <p:ph type="subTitle" idx="1" hasCustomPrompt="1"/>
          </p:nvPr>
        </p:nvSpPr>
        <p:spPr bwMode="gray">
          <a:xfrm rot="-1260000">
            <a:off x="2703319" y="3447161"/>
            <a:ext cx="9515694" cy="713913"/>
          </a:xfrm>
          <a:prstGeom prst="rect">
            <a:avLst/>
          </a:prstGeom>
        </p:spPr>
        <p:txBody>
          <a:bodyPr lIns="121899" tIns="60949" rIns="121899" bIns="60949" anchor="ctr" anchorCtr="0"/>
          <a:lstStyle>
            <a:lvl1pPr marL="0" indent="0" algn="l" defTabSz="1219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单击此处编辑模板副标题样式</a:t>
            </a:r>
            <a:endParaRPr lang="en-US" dirty="0"/>
          </a:p>
        </p:txBody>
      </p:sp>
      <p:sp>
        <p:nvSpPr>
          <p:cNvPr id="56" name="Title 16"/>
          <p:cNvSpPr>
            <a:spLocks noGrp="1"/>
          </p:cNvSpPr>
          <p:nvPr>
            <p:ph type="title" hasCustomPrompt="1"/>
          </p:nvPr>
        </p:nvSpPr>
        <p:spPr bwMode="gray">
          <a:xfrm rot="-1260000">
            <a:off x="207022" y="1899201"/>
            <a:ext cx="9795424" cy="1972279"/>
          </a:xfrm>
          <a:prstGeom prst="rect">
            <a:avLst/>
          </a:prstGeom>
        </p:spPr>
        <p:txBody>
          <a:bodyPr lIns="121899" tIns="60949" rIns="121899" bIns="60949" anchor="ctr" anchorCtr="0"/>
          <a:lstStyle>
            <a:lvl1pPr marL="0" algn="l" defTabSz="12192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lang="en-US" sz="5600" b="0" kern="1200" cap="none" spc="0" baseline="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defRPr>
            </a:lvl1pPr>
          </a:lstStyle>
          <a:p>
            <a:r>
              <a:rPr lang="zh-CN" altLang="en-US" dirty="0"/>
              <a:t>单击此处编辑</a:t>
            </a:r>
            <a:endParaRPr lang="en-US" dirty="0"/>
          </a:p>
        </p:txBody>
      </p:sp>
      <p:pic>
        <p:nvPicPr>
          <p:cNvPr id="58" name="Picture 57" descr="Kickoff2013-POS-Color.png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8500745" y="4155123"/>
            <a:ext cx="3325652" cy="2489441"/>
          </a:xfrm>
          <a:prstGeom prst="rect">
            <a:avLst/>
          </a:prstGeom>
        </p:spPr>
      </p:pic>
      <p:sp>
        <p:nvSpPr>
          <p:cNvPr id="62" name="Footer Placeholder 61"/>
          <p:cNvSpPr>
            <a:spLocks noGrp="1"/>
          </p:cNvSpPr>
          <p:nvPr>
            <p:ph type="ftr" sz="quarter" idx="10"/>
          </p:nvPr>
        </p:nvSpPr>
        <p:spPr>
          <a:xfrm>
            <a:off x="548926" y="6397009"/>
            <a:ext cx="2414601" cy="307777"/>
          </a:xfrm>
        </p:spPr>
        <p:txBody>
          <a:bodyPr/>
          <a:lstStyle/>
          <a:p>
            <a:r>
              <a:rPr lang="en-US" sz="1000" cap="all">
                <a:solidFill>
                  <a:srgbClr val="939598"/>
                </a:solidFill>
                <a:cs typeface="Arial" panose="020B0604020202090204" pitchFamily="34" charset="0"/>
              </a:rPr>
              <a:t>2013 LENOVO INTERNAL. All rights reserved.</a:t>
            </a:r>
            <a:endParaRPr lang="en-US" sz="1000" cap="all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F14B7D-3A80-4959-B65F-02EF4D62681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884829-82E7-4DCB-9408-D938283FFEA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72C8CB-400E-404C-ACED-5EDB5F9E876A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48783" y="6458563"/>
            <a:ext cx="2413972" cy="184666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FB4B7F-7108-4E1D-BC72-7A5CDD46FDF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319" y="274955"/>
            <a:ext cx="8231744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319" y="1600200"/>
            <a:ext cx="8231744" cy="45262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  <a:endParaRPr lang="zh-CN" altLang="en-US" noProof="1" smtClean="0"/>
          </a:p>
          <a:p>
            <a:pPr lvl="1"/>
            <a:r>
              <a:rPr lang="zh-CN" altLang="en-US" noProof="1" smtClean="0"/>
              <a:t>第二级</a:t>
            </a:r>
            <a:endParaRPr lang="zh-CN" altLang="en-US" noProof="1" smtClean="0"/>
          </a:p>
          <a:p>
            <a:pPr lvl="2"/>
            <a:r>
              <a:rPr lang="zh-CN" altLang="en-US" noProof="1" smtClean="0"/>
              <a:t>第三级</a:t>
            </a:r>
            <a:endParaRPr lang="zh-CN" altLang="en-US" noProof="1" smtClean="0"/>
          </a:p>
          <a:p>
            <a:pPr lvl="3"/>
            <a:r>
              <a:rPr lang="zh-CN" altLang="en-US" noProof="1" smtClean="0"/>
              <a:t>第四级</a:t>
            </a:r>
            <a:endParaRPr lang="zh-CN" altLang="en-US" noProof="1" smtClean="0"/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 dirty="0"/>
              <a:t>2015 LENOVO INTERNAL. ALL RIGHTS RESERVED.</a:t>
            </a:r>
            <a:endParaRPr lang="en-US" altLang="en-US" dirty="0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_RED">
    <p:bg>
      <p:bgPr>
        <a:solidFill>
          <a:schemeClr val="bg2">
            <a:lumMod val="50000"/>
            <a:lumOff val="50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87" cy="6857107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 bwMode="black">
          <a:xfrm>
            <a:off x="0" y="6384632"/>
            <a:ext cx="12195176" cy="47336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0" y="6384631"/>
            <a:ext cx="12192127" cy="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25400" dist="127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Footer Placeholder 50"/>
          <p:cNvSpPr>
            <a:spLocks noGrp="1"/>
          </p:cNvSpPr>
          <p:nvPr>
            <p:ph type="ftr" sz="quarter" idx="10"/>
          </p:nvPr>
        </p:nvSpPr>
        <p:spPr>
          <a:xfrm>
            <a:off x="548783" y="6473952"/>
            <a:ext cx="3861806" cy="153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1000"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cs typeface="Arial" panose="020B0604020202090204" pitchFamily="34" charset="0"/>
            </a:endParaRPr>
          </a:p>
        </p:txBody>
      </p:sp>
      <p:sp>
        <p:nvSpPr>
          <p:cNvPr id="46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1765252" y="1709928"/>
            <a:ext cx="9585408" cy="285292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algn="l" defTabSz="1219200" rtl="0" eaLnBrk="1" latinLnBrk="0" hangingPunct="1">
              <a:lnSpc>
                <a:spcPts val="6480"/>
              </a:lnSpc>
              <a:spcBef>
                <a:spcPct val="0"/>
              </a:spcBef>
              <a:buNone/>
              <a:defRPr lang="en-US" sz="4800" b="0" kern="1200" cap="none" spc="0" baseline="0" dirty="0">
                <a:solidFill>
                  <a:schemeClr val="bg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section header title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ltGray">
          <a:xfrm>
            <a:off x="1524" y="0"/>
            <a:ext cx="12192127" cy="7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white">
          <a:xfrm>
            <a:off x="1765252" y="4589464"/>
            <a:ext cx="9585154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subtitle text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 bwMode="white">
          <a:xfrm>
            <a:off x="1652211" y="4563269"/>
            <a:ext cx="0" cy="1816894"/>
          </a:xfrm>
          <a:prstGeom prst="line">
            <a:avLst/>
          </a:prstGeom>
          <a:ln w="12700">
            <a:solidFill>
              <a:schemeClr val="bg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 userDrawn="1"/>
        </p:nvSpPr>
        <p:spPr bwMode="gray">
          <a:xfrm>
            <a:off x="1592760" y="6329604"/>
            <a:ext cx="118903" cy="118872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l"/>
            <a:endParaRPr lang="en-US" sz="2400" dirty="0"/>
          </a:p>
        </p:txBody>
      </p:sp>
      <p:sp>
        <p:nvSpPr>
          <p:cNvPr id="16" name="Freeform 5"/>
          <p:cNvSpPr>
            <a:spLocks noEditPoints="1"/>
          </p:cNvSpPr>
          <p:nvPr userDrawn="1"/>
        </p:nvSpPr>
        <p:spPr bwMode="white">
          <a:xfrm>
            <a:off x="1172296" y="4087550"/>
            <a:ext cx="347680" cy="346881"/>
          </a:xfrm>
          <a:custGeom>
            <a:avLst/>
            <a:gdLst>
              <a:gd name="T0" fmla="*/ 206 w 412"/>
              <a:gd name="T1" fmla="*/ 0 h 412"/>
              <a:gd name="T2" fmla="*/ 0 w 412"/>
              <a:gd name="T3" fmla="*/ 206 h 412"/>
              <a:gd name="T4" fmla="*/ 206 w 412"/>
              <a:gd name="T5" fmla="*/ 412 h 412"/>
              <a:gd name="T6" fmla="*/ 412 w 412"/>
              <a:gd name="T7" fmla="*/ 206 h 412"/>
              <a:gd name="T8" fmla="*/ 206 w 412"/>
              <a:gd name="T9" fmla="*/ 0 h 412"/>
              <a:gd name="T10" fmla="*/ 206 w 412"/>
              <a:gd name="T11" fmla="*/ 376 h 412"/>
              <a:gd name="T12" fmla="*/ 36 w 412"/>
              <a:gd name="T13" fmla="*/ 206 h 412"/>
              <a:gd name="T14" fmla="*/ 206 w 412"/>
              <a:gd name="T15" fmla="*/ 36 h 412"/>
              <a:gd name="T16" fmla="*/ 376 w 412"/>
              <a:gd name="T17" fmla="*/ 206 h 412"/>
              <a:gd name="T18" fmla="*/ 206 w 412"/>
              <a:gd name="T19" fmla="*/ 376 h 412"/>
              <a:gd name="T20" fmla="*/ 328 w 412"/>
              <a:gd name="T21" fmla="*/ 206 h 412"/>
              <a:gd name="T22" fmla="*/ 260 w 412"/>
              <a:gd name="T23" fmla="*/ 274 h 412"/>
              <a:gd name="T24" fmla="*/ 222 w 412"/>
              <a:gd name="T25" fmla="*/ 274 h 412"/>
              <a:gd name="T26" fmla="*/ 271 w 412"/>
              <a:gd name="T27" fmla="*/ 225 h 412"/>
              <a:gd name="T28" fmla="*/ 90 w 412"/>
              <a:gd name="T29" fmla="*/ 225 h 412"/>
              <a:gd name="T30" fmla="*/ 90 w 412"/>
              <a:gd name="T31" fmla="*/ 218 h 412"/>
              <a:gd name="T32" fmla="*/ 90 w 412"/>
              <a:gd name="T33" fmla="*/ 194 h 412"/>
              <a:gd name="T34" fmla="*/ 90 w 412"/>
              <a:gd name="T35" fmla="*/ 187 h 412"/>
              <a:gd name="T36" fmla="*/ 271 w 412"/>
              <a:gd name="T37" fmla="*/ 187 h 412"/>
              <a:gd name="T38" fmla="*/ 222 w 412"/>
              <a:gd name="T39" fmla="*/ 138 h 412"/>
              <a:gd name="T40" fmla="*/ 260 w 412"/>
              <a:gd name="T41" fmla="*/ 138 h 412"/>
              <a:gd name="T42" fmla="*/ 328 w 412"/>
              <a:gd name="T43" fmla="*/ 206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2" h="412">
                <a:moveTo>
                  <a:pt x="206" y="0"/>
                </a:moveTo>
                <a:cubicBezTo>
                  <a:pt x="92" y="0"/>
                  <a:pt x="0" y="92"/>
                  <a:pt x="0" y="206"/>
                </a:cubicBezTo>
                <a:cubicBezTo>
                  <a:pt x="0" y="319"/>
                  <a:pt x="92" y="412"/>
                  <a:pt x="206" y="412"/>
                </a:cubicBezTo>
                <a:cubicBezTo>
                  <a:pt x="320" y="412"/>
                  <a:pt x="412" y="319"/>
                  <a:pt x="412" y="206"/>
                </a:cubicBezTo>
                <a:cubicBezTo>
                  <a:pt x="412" y="92"/>
                  <a:pt x="320" y="0"/>
                  <a:pt x="206" y="0"/>
                </a:cubicBezTo>
                <a:close/>
                <a:moveTo>
                  <a:pt x="206" y="376"/>
                </a:moveTo>
                <a:cubicBezTo>
                  <a:pt x="112" y="376"/>
                  <a:pt x="36" y="300"/>
                  <a:pt x="36" y="206"/>
                </a:cubicBezTo>
                <a:cubicBezTo>
                  <a:pt x="36" y="112"/>
                  <a:pt x="112" y="36"/>
                  <a:pt x="206" y="36"/>
                </a:cubicBezTo>
                <a:cubicBezTo>
                  <a:pt x="300" y="36"/>
                  <a:pt x="376" y="112"/>
                  <a:pt x="376" y="206"/>
                </a:cubicBezTo>
                <a:cubicBezTo>
                  <a:pt x="376" y="300"/>
                  <a:pt x="300" y="376"/>
                  <a:pt x="206" y="376"/>
                </a:cubicBezTo>
                <a:close/>
                <a:moveTo>
                  <a:pt x="328" y="206"/>
                </a:moveTo>
                <a:cubicBezTo>
                  <a:pt x="260" y="274"/>
                  <a:pt x="260" y="274"/>
                  <a:pt x="260" y="274"/>
                </a:cubicBezTo>
                <a:cubicBezTo>
                  <a:pt x="222" y="274"/>
                  <a:pt x="222" y="274"/>
                  <a:pt x="222" y="274"/>
                </a:cubicBezTo>
                <a:cubicBezTo>
                  <a:pt x="271" y="225"/>
                  <a:pt x="271" y="225"/>
                  <a:pt x="271" y="225"/>
                </a:cubicBezTo>
                <a:cubicBezTo>
                  <a:pt x="90" y="225"/>
                  <a:pt x="90" y="225"/>
                  <a:pt x="90" y="225"/>
                </a:cubicBezTo>
                <a:cubicBezTo>
                  <a:pt x="90" y="218"/>
                  <a:pt x="90" y="218"/>
                  <a:pt x="90" y="218"/>
                </a:cubicBezTo>
                <a:cubicBezTo>
                  <a:pt x="90" y="194"/>
                  <a:pt x="90" y="194"/>
                  <a:pt x="90" y="194"/>
                </a:cubicBezTo>
                <a:cubicBezTo>
                  <a:pt x="90" y="187"/>
                  <a:pt x="90" y="187"/>
                  <a:pt x="90" y="187"/>
                </a:cubicBezTo>
                <a:cubicBezTo>
                  <a:pt x="271" y="187"/>
                  <a:pt x="271" y="187"/>
                  <a:pt x="271" y="187"/>
                </a:cubicBezTo>
                <a:cubicBezTo>
                  <a:pt x="222" y="138"/>
                  <a:pt x="222" y="138"/>
                  <a:pt x="222" y="138"/>
                </a:cubicBezTo>
                <a:cubicBezTo>
                  <a:pt x="260" y="138"/>
                  <a:pt x="260" y="138"/>
                  <a:pt x="260" y="138"/>
                </a:cubicBezTo>
                <a:lnTo>
                  <a:pt x="328" y="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Only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2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9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</a:fld>
            <a:endParaRPr lang="en-US" sz="1000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1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9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4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and Content - N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1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</a:fld>
            <a:endParaRPr lang="en-US" sz="1000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6"/>
            <a:ext cx="1107626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10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179576"/>
            <a:ext cx="11076268" cy="5211699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with Subtitle Content - No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48783" y="1591056"/>
            <a:ext cx="11076268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930" y="914400"/>
            <a:ext cx="11076268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165" indent="0">
              <a:buNone/>
              <a:defRPr sz="2100" b="1"/>
            </a:lvl4pPr>
            <a:lvl5pPr marL="2437765" indent="0">
              <a:buNone/>
              <a:defRPr sz="2100" b="1"/>
            </a:lvl5pPr>
            <a:lvl6pPr marL="3047365" indent="0">
              <a:buNone/>
              <a:defRPr sz="2100" b="1"/>
            </a:lvl6pPr>
            <a:lvl7pPr marL="3656965" indent="0">
              <a:buNone/>
              <a:defRPr sz="2100" b="1"/>
            </a:lvl7pPr>
            <a:lvl8pPr marL="4266565" indent="0">
              <a:buNone/>
              <a:defRPr sz="2100" b="1"/>
            </a:lvl8pPr>
            <a:lvl9pPr marL="4876165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</a:fld>
            <a:endParaRPr lang="en-US" sz="1000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Content - With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11" name="Title 28"/>
          <p:cNvSpPr>
            <a:spLocks noGrp="1"/>
          </p:cNvSpPr>
          <p:nvPr>
            <p:ph type="title" hasCustomPrompt="1"/>
          </p:nvPr>
        </p:nvSpPr>
        <p:spPr bwMode="gray">
          <a:xfrm>
            <a:off x="548783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 lang="en-US" dirty="0"/>
              <a:t>Click To Edit Master Title</a:t>
            </a:r>
            <a:endParaRPr lang="en-US" dirty="0"/>
          </a:p>
        </p:txBody>
      </p:sp>
      <p:sp>
        <p:nvSpPr>
          <p:cNvPr id="12" name="Freeform 5"/>
          <p:cNvSpPr>
            <a:spLocks noChangeAspect="1" noEditPoints="1"/>
          </p:cNvSpPr>
          <p:nvPr userDrawn="1"/>
        </p:nvSpPr>
        <p:spPr bwMode="black">
          <a:xfrm>
            <a:off x="205408" y="423407"/>
            <a:ext cx="200639" cy="200587"/>
          </a:xfrm>
          <a:custGeom>
            <a:avLst/>
            <a:gdLst>
              <a:gd name="T0" fmla="*/ 684 w 1368"/>
              <a:gd name="T1" fmla="*/ 0 h 1368"/>
              <a:gd name="T2" fmla="*/ 0 w 1368"/>
              <a:gd name="T3" fmla="*/ 684 h 1368"/>
              <a:gd name="T4" fmla="*/ 684 w 1368"/>
              <a:gd name="T5" fmla="*/ 1368 h 1368"/>
              <a:gd name="T6" fmla="*/ 1368 w 1368"/>
              <a:gd name="T7" fmla="*/ 684 h 1368"/>
              <a:gd name="T8" fmla="*/ 684 w 1368"/>
              <a:gd name="T9" fmla="*/ 0 h 1368"/>
              <a:gd name="T10" fmla="*/ 1068 w 1368"/>
              <a:gd name="T11" fmla="*/ 698 h 1368"/>
              <a:gd name="T12" fmla="*/ 973 w 1368"/>
              <a:gd name="T13" fmla="*/ 793 h 1368"/>
              <a:gd name="T14" fmla="*/ 793 w 1368"/>
              <a:gd name="T15" fmla="*/ 793 h 1368"/>
              <a:gd name="T16" fmla="*/ 793 w 1368"/>
              <a:gd name="T17" fmla="*/ 973 h 1368"/>
              <a:gd name="T18" fmla="*/ 698 w 1368"/>
              <a:gd name="T19" fmla="*/ 1068 h 1368"/>
              <a:gd name="T20" fmla="*/ 670 w 1368"/>
              <a:gd name="T21" fmla="*/ 1068 h 1368"/>
              <a:gd name="T22" fmla="*/ 576 w 1368"/>
              <a:gd name="T23" fmla="*/ 973 h 1368"/>
              <a:gd name="T24" fmla="*/ 576 w 1368"/>
              <a:gd name="T25" fmla="*/ 793 h 1368"/>
              <a:gd name="T26" fmla="*/ 396 w 1368"/>
              <a:gd name="T27" fmla="*/ 793 h 1368"/>
              <a:gd name="T28" fmla="*/ 301 w 1368"/>
              <a:gd name="T29" fmla="*/ 698 h 1368"/>
              <a:gd name="T30" fmla="*/ 301 w 1368"/>
              <a:gd name="T31" fmla="*/ 671 h 1368"/>
              <a:gd name="T32" fmla="*/ 396 w 1368"/>
              <a:gd name="T33" fmla="*/ 576 h 1368"/>
              <a:gd name="T34" fmla="*/ 576 w 1368"/>
              <a:gd name="T35" fmla="*/ 576 h 1368"/>
              <a:gd name="T36" fmla="*/ 576 w 1368"/>
              <a:gd name="T37" fmla="*/ 396 h 1368"/>
              <a:gd name="T38" fmla="*/ 670 w 1368"/>
              <a:gd name="T39" fmla="*/ 301 h 1368"/>
              <a:gd name="T40" fmla="*/ 698 w 1368"/>
              <a:gd name="T41" fmla="*/ 301 h 1368"/>
              <a:gd name="T42" fmla="*/ 793 w 1368"/>
              <a:gd name="T43" fmla="*/ 396 h 1368"/>
              <a:gd name="T44" fmla="*/ 793 w 1368"/>
              <a:gd name="T45" fmla="*/ 576 h 1368"/>
              <a:gd name="T46" fmla="*/ 973 w 1368"/>
              <a:gd name="T47" fmla="*/ 576 h 1368"/>
              <a:gd name="T48" fmla="*/ 1068 w 1368"/>
              <a:gd name="T49" fmla="*/ 671 h 1368"/>
              <a:gd name="T50" fmla="*/ 1068 w 1368"/>
              <a:gd name="T51" fmla="*/ 698 h 1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368" h="1368">
                <a:moveTo>
                  <a:pt x="684" y="0"/>
                </a:moveTo>
                <a:cubicBezTo>
                  <a:pt x="307" y="0"/>
                  <a:pt x="0" y="307"/>
                  <a:pt x="0" y="684"/>
                </a:cubicBezTo>
                <a:cubicBezTo>
                  <a:pt x="0" y="1062"/>
                  <a:pt x="307" y="1368"/>
                  <a:pt x="684" y="1368"/>
                </a:cubicBezTo>
                <a:cubicBezTo>
                  <a:pt x="1062" y="1368"/>
                  <a:pt x="1368" y="1062"/>
                  <a:pt x="1368" y="684"/>
                </a:cubicBezTo>
                <a:cubicBezTo>
                  <a:pt x="1368" y="307"/>
                  <a:pt x="1062" y="0"/>
                  <a:pt x="684" y="0"/>
                </a:cubicBezTo>
                <a:close/>
                <a:moveTo>
                  <a:pt x="1068" y="698"/>
                </a:moveTo>
                <a:cubicBezTo>
                  <a:pt x="1068" y="751"/>
                  <a:pt x="1025" y="793"/>
                  <a:pt x="973" y="793"/>
                </a:cubicBezTo>
                <a:cubicBezTo>
                  <a:pt x="793" y="793"/>
                  <a:pt x="793" y="793"/>
                  <a:pt x="793" y="793"/>
                </a:cubicBezTo>
                <a:cubicBezTo>
                  <a:pt x="793" y="973"/>
                  <a:pt x="793" y="973"/>
                  <a:pt x="793" y="973"/>
                </a:cubicBezTo>
                <a:cubicBezTo>
                  <a:pt x="793" y="1025"/>
                  <a:pt x="750" y="1068"/>
                  <a:pt x="698" y="1068"/>
                </a:cubicBezTo>
                <a:cubicBezTo>
                  <a:pt x="670" y="1068"/>
                  <a:pt x="670" y="1068"/>
                  <a:pt x="670" y="1068"/>
                </a:cubicBezTo>
                <a:cubicBezTo>
                  <a:pt x="618" y="1068"/>
                  <a:pt x="576" y="1025"/>
                  <a:pt x="576" y="973"/>
                </a:cubicBezTo>
                <a:cubicBezTo>
                  <a:pt x="576" y="793"/>
                  <a:pt x="576" y="793"/>
                  <a:pt x="576" y="793"/>
                </a:cubicBezTo>
                <a:cubicBezTo>
                  <a:pt x="396" y="793"/>
                  <a:pt x="396" y="793"/>
                  <a:pt x="396" y="793"/>
                </a:cubicBezTo>
                <a:cubicBezTo>
                  <a:pt x="344" y="793"/>
                  <a:pt x="301" y="751"/>
                  <a:pt x="301" y="698"/>
                </a:cubicBezTo>
                <a:cubicBezTo>
                  <a:pt x="301" y="671"/>
                  <a:pt x="301" y="671"/>
                  <a:pt x="301" y="671"/>
                </a:cubicBezTo>
                <a:cubicBezTo>
                  <a:pt x="301" y="618"/>
                  <a:pt x="344" y="576"/>
                  <a:pt x="396" y="576"/>
                </a:cubicBezTo>
                <a:cubicBezTo>
                  <a:pt x="576" y="576"/>
                  <a:pt x="576" y="576"/>
                  <a:pt x="576" y="576"/>
                </a:cubicBezTo>
                <a:cubicBezTo>
                  <a:pt x="576" y="396"/>
                  <a:pt x="576" y="396"/>
                  <a:pt x="576" y="396"/>
                </a:cubicBezTo>
                <a:cubicBezTo>
                  <a:pt x="576" y="344"/>
                  <a:pt x="618" y="301"/>
                  <a:pt x="670" y="301"/>
                </a:cubicBezTo>
                <a:cubicBezTo>
                  <a:pt x="698" y="301"/>
                  <a:pt x="698" y="301"/>
                  <a:pt x="698" y="301"/>
                </a:cubicBezTo>
                <a:cubicBezTo>
                  <a:pt x="750" y="301"/>
                  <a:pt x="793" y="344"/>
                  <a:pt x="793" y="396"/>
                </a:cubicBezTo>
                <a:cubicBezTo>
                  <a:pt x="793" y="576"/>
                  <a:pt x="793" y="576"/>
                  <a:pt x="793" y="576"/>
                </a:cubicBezTo>
                <a:cubicBezTo>
                  <a:pt x="973" y="576"/>
                  <a:pt x="973" y="576"/>
                  <a:pt x="973" y="576"/>
                </a:cubicBezTo>
                <a:cubicBezTo>
                  <a:pt x="1025" y="576"/>
                  <a:pt x="1068" y="618"/>
                  <a:pt x="1068" y="671"/>
                </a:cubicBezTo>
                <a:lnTo>
                  <a:pt x="1068" y="6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40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/>
          </p:nvPr>
        </p:nvSpPr>
        <p:spPr bwMode="gray">
          <a:xfrm>
            <a:off x="557930" y="914400"/>
            <a:ext cx="11076268" cy="292608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165" indent="0">
              <a:buNone/>
              <a:defRPr sz="2100" b="1"/>
            </a:lvl4pPr>
            <a:lvl5pPr marL="2437765" indent="0">
              <a:buNone/>
              <a:defRPr sz="2100" b="1"/>
            </a:lvl5pPr>
            <a:lvl6pPr marL="3047365" indent="0">
              <a:buNone/>
              <a:defRPr sz="2100" b="1"/>
            </a:lvl6pPr>
            <a:lvl7pPr marL="3656965" indent="0">
              <a:buNone/>
              <a:defRPr sz="2100" b="1"/>
            </a:lvl7pPr>
            <a:lvl8pPr marL="4266565" indent="0">
              <a:buNone/>
              <a:defRPr sz="2100" b="1"/>
            </a:lvl8pPr>
            <a:lvl9pPr marL="4876165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21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557929" y="1591056"/>
            <a:ext cx="11067122" cy="4798202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•"/>
              <a:defRPr sz="24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1pPr>
            <a:lvl2pPr marL="609600" indent="-228600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–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2pPr>
            <a:lvl3pPr marL="8356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3pPr>
            <a:lvl4pPr marL="1146810" indent="-15684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4pPr>
            <a:lvl5pPr marL="1445260" indent="-150495">
              <a:lnSpc>
                <a:spcPct val="90000"/>
              </a:lnSpc>
              <a:spcBef>
                <a:spcPts val="500"/>
              </a:spcBef>
              <a:buClrTx/>
              <a:buFont typeface="Arial" panose="020B0604020202090204" pitchFamily="34" charset="0"/>
              <a:buChar char="-"/>
              <a:defRPr sz="2000">
                <a:solidFill>
                  <a:schemeClr val="tx1"/>
                </a:solidFill>
                <a:latin typeface="Arial" panose="020B0604020202090204" pitchFamily="34" charset="0"/>
                <a:cs typeface="Arial" panose="020B0604020202090204" pitchFamily="34" charset="0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9" Type="http://schemas.openxmlformats.org/officeDocument/2006/relationships/image" Target="../media/image23.png"/><Relationship Id="rId28" Type="http://schemas.openxmlformats.org/officeDocument/2006/relationships/image" Target="../media/image26.jpeg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"/>
            <a:ext cx="12193590" cy="685710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48783" y="6473952"/>
            <a:ext cx="2413972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0" marR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cap="none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1000">
                <a:solidFill>
                  <a:srgbClr val="939598"/>
                </a:solidFill>
                <a:cs typeface="Arial" panose="020B0604020202090204" pitchFamily="34" charset="0"/>
              </a:rPr>
              <a:t>2015 Lenovo Internal. All rights reserved.</a:t>
            </a:r>
            <a:endParaRPr lang="en-US" sz="1000" dirty="0">
              <a:solidFill>
                <a:srgbClr val="939598"/>
              </a:solidFill>
              <a:cs typeface="Arial" panose="020B0604020202090204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11751760" y="6395715"/>
            <a:ext cx="443416" cy="32224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Box slide number"/>
          <p:cNvSpPr txBox="1"/>
          <p:nvPr userDrawn="1"/>
        </p:nvSpPr>
        <p:spPr bwMode="white">
          <a:xfrm>
            <a:off x="11751760" y="6389259"/>
            <a:ext cx="450462" cy="246221"/>
          </a:xfrm>
          <a:prstGeom prst="rect">
            <a:avLst/>
          </a:prstGeom>
        </p:spPr>
        <p:txBody>
          <a:bodyPr vert="horz" lIns="0" tIns="0" rIns="0" bIns="0" rtlCol="0" anchor="b"/>
          <a:lstStyle>
            <a:defPPr>
              <a:defRPr lang="en-US"/>
            </a:defPPr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pPr lvl="0" algn="ctr"/>
            <a:fld id="{6EA5B71A-1B18-4E34-A48F-65DC4937AA99}" type="slidenum">
              <a:rPr lang="en-US" sz="1000" smtClean="0"/>
            </a:fld>
            <a:endParaRPr lang="en-US" sz="100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308101" y="5505384"/>
            <a:ext cx="1330737" cy="4434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dt="0"/>
  <p:txStyles>
    <p:titleStyle>
      <a:lvl1pPr algn="ctr" defTabSz="1219200" rtl="0" eaLnBrk="1" latinLnBrk="0" hangingPunct="1">
        <a:spcBef>
          <a:spcPct val="0"/>
        </a:spcBef>
        <a:buNone/>
        <a:defRPr sz="4300" kern="1200" cap="all" baseline="0">
          <a:solidFill>
            <a:schemeClr val="tx1"/>
          </a:solidFill>
          <a:latin typeface="Arial" panose="020B0604020202090204" pitchFamily="34" charset="0"/>
          <a:ea typeface="+mj-ea"/>
          <a:cs typeface="Arial" panose="020B0604020202090204" pitchFamily="34" charset="0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4300" kern="1200">
          <a:solidFill>
            <a:schemeClr val="tx1"/>
          </a:solidFill>
          <a:latin typeface="Arial" panose="020B0604020202090204" pitchFamily="34" charset="0"/>
          <a:ea typeface="+mn-ea"/>
          <a:cs typeface="Arial" panose="020B0604020202090204" pitchFamily="34" charset="0"/>
        </a:defRPr>
      </a:lvl1pPr>
      <a:lvl2pPr marL="990600" indent="-381000" algn="l" defTabSz="12192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3700" kern="1200">
          <a:solidFill>
            <a:schemeClr val="tx1"/>
          </a:solidFill>
          <a:latin typeface="Arial" panose="020B0604020202090204" pitchFamily="34" charset="0"/>
          <a:ea typeface="+mn-ea"/>
          <a:cs typeface="Arial" panose="020B0604020202090204" pitchFamily="34" charset="0"/>
        </a:defRPr>
      </a:lvl2pPr>
      <a:lvl3pPr marL="1524000" indent="-304800" algn="l" defTabSz="12192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Arial" panose="020B0604020202090204" pitchFamily="34" charset="0"/>
          <a:ea typeface="+mn-ea"/>
          <a:cs typeface="Arial" panose="020B0604020202090204" pitchFamily="34" charset="0"/>
        </a:defRPr>
      </a:lvl3pPr>
      <a:lvl4pPr marL="2132965" indent="-304800" algn="l" defTabSz="12192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700" kern="1200">
          <a:solidFill>
            <a:schemeClr val="tx1"/>
          </a:solidFill>
          <a:latin typeface="Arial" panose="020B0604020202090204" pitchFamily="34" charset="0"/>
          <a:ea typeface="+mn-ea"/>
          <a:cs typeface="Arial" panose="020B0604020202090204" pitchFamily="34" charset="0"/>
        </a:defRPr>
      </a:lvl4pPr>
      <a:lvl5pPr marL="2742565" indent="-304800" algn="l" defTabSz="1219200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2700" kern="1200">
          <a:solidFill>
            <a:schemeClr val="tx1"/>
          </a:solidFill>
          <a:latin typeface="Arial" panose="020B0604020202090204" pitchFamily="34" charset="0"/>
          <a:ea typeface="+mn-ea"/>
          <a:cs typeface="Arial" panose="020B0604020202090204" pitchFamily="34" charset="0"/>
        </a:defRPr>
      </a:lvl5pPr>
      <a:lvl6pPr marL="3352165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65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365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965" indent="-304800" algn="l" defTabSz="12192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1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5" Type="http://schemas.openxmlformats.org/officeDocument/2006/relationships/slideLayout" Target="../slideLayouts/slideLayout26.xml"/><Relationship Id="rId14" Type="http://schemas.openxmlformats.org/officeDocument/2006/relationships/tags" Target="../tags/tag30.xml"/><Relationship Id="rId13" Type="http://schemas.openxmlformats.org/officeDocument/2006/relationships/image" Target="../media/image47.png"/><Relationship Id="rId12" Type="http://schemas.openxmlformats.org/officeDocument/2006/relationships/tags" Target="../tags/tag29.xml"/><Relationship Id="rId11" Type="http://schemas.openxmlformats.org/officeDocument/2006/relationships/tags" Target="../tags/tag28.xml"/><Relationship Id="rId10" Type="http://schemas.openxmlformats.org/officeDocument/2006/relationships/tags" Target="../tags/tag27.xml"/><Relationship Id="rId1" Type="http://schemas.openxmlformats.org/officeDocument/2006/relationships/tags" Target="../tags/tag18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jpeg"/><Relationship Id="rId8" Type="http://schemas.openxmlformats.org/officeDocument/2006/relationships/image" Target="../media/image48.jpeg"/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2" Type="http://schemas.openxmlformats.org/officeDocument/2006/relationships/notesSlide" Target="../notesSlides/notesSlide10.xml"/><Relationship Id="rId11" Type="http://schemas.openxmlformats.org/officeDocument/2006/relationships/slideLayout" Target="../slideLayouts/slideLayout5.xml"/><Relationship Id="rId10" Type="http://schemas.openxmlformats.org/officeDocument/2006/relationships/tags" Target="../tags/tag38.xml"/><Relationship Id="rId1" Type="http://schemas.openxmlformats.org/officeDocument/2006/relationships/tags" Target="../tags/tag3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47.xml"/><Relationship Id="rId8" Type="http://schemas.openxmlformats.org/officeDocument/2006/relationships/tags" Target="../tags/tag46.xml"/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2" Type="http://schemas.openxmlformats.org/officeDocument/2006/relationships/notesSlide" Target="../notesSlides/notesSlide11.xml"/><Relationship Id="rId11" Type="http://schemas.openxmlformats.org/officeDocument/2006/relationships/slideLayout" Target="../slideLayouts/slideLayout5.xml"/><Relationship Id="rId10" Type="http://schemas.openxmlformats.org/officeDocument/2006/relationships/tags" Target="../tags/tag48.xml"/><Relationship Id="rId1" Type="http://schemas.openxmlformats.org/officeDocument/2006/relationships/tags" Target="../tags/tag3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5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tags" Target="../tags/tag50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51.xml"/><Relationship Id="rId1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37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tags" Target="../tags/tag52.xml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61.xml"/><Relationship Id="rId8" Type="http://schemas.openxmlformats.org/officeDocument/2006/relationships/tags" Target="../tags/tag60.xml"/><Relationship Id="rId7" Type="http://schemas.openxmlformats.org/officeDocument/2006/relationships/tags" Target="../tags/tag59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3" Type="http://schemas.openxmlformats.org/officeDocument/2006/relationships/notesSlide" Target="../notesSlides/notesSlide16.xml"/><Relationship Id="rId12" Type="http://schemas.openxmlformats.org/officeDocument/2006/relationships/slideLayout" Target="../slideLayouts/slideLayout26.xml"/><Relationship Id="rId11" Type="http://schemas.openxmlformats.org/officeDocument/2006/relationships/tags" Target="../tags/tag62.xml"/><Relationship Id="rId10" Type="http://schemas.openxmlformats.org/officeDocument/2006/relationships/image" Target="../media/image47.png"/><Relationship Id="rId1" Type="http://schemas.openxmlformats.org/officeDocument/2006/relationships/tags" Target="../tags/tag53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7.xml"/><Relationship Id="rId8" Type="http://schemas.openxmlformats.org/officeDocument/2006/relationships/slideLayout" Target="../slideLayouts/slideLayout5.xml"/><Relationship Id="rId7" Type="http://schemas.openxmlformats.org/officeDocument/2006/relationships/tags" Target="../tags/tag68.xml"/><Relationship Id="rId6" Type="http://schemas.openxmlformats.org/officeDocument/2006/relationships/image" Target="../media/image59.png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.xml"/><Relationship Id="rId8" Type="http://schemas.openxmlformats.org/officeDocument/2006/relationships/tags" Target="../tags/tag78.xml"/><Relationship Id="rId7" Type="http://schemas.openxmlformats.org/officeDocument/2006/relationships/image" Target="../media/image61.png"/><Relationship Id="rId6" Type="http://schemas.openxmlformats.org/officeDocument/2006/relationships/image" Target="../media/image60.png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0" Type="http://schemas.openxmlformats.org/officeDocument/2006/relationships/notesSlide" Target="../notesSlides/notesSlide18.xml"/><Relationship Id="rId1" Type="http://schemas.openxmlformats.org/officeDocument/2006/relationships/tags" Target="../tags/tag73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5.xml"/><Relationship Id="rId3" Type="http://schemas.openxmlformats.org/officeDocument/2006/relationships/tags" Target="../tags/tag79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8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38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5.xml"/><Relationship Id="rId3" Type="http://schemas.openxmlformats.org/officeDocument/2006/relationships/tags" Target="../tags/tag81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png"/><Relationship Id="rId8" Type="http://schemas.openxmlformats.org/officeDocument/2006/relationships/tags" Target="../tags/tag89.xml"/><Relationship Id="rId7" Type="http://schemas.openxmlformats.org/officeDocument/2006/relationships/tags" Target="../tags/tag88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3" Type="http://schemas.openxmlformats.org/officeDocument/2006/relationships/slideLayout" Target="../slideLayouts/slideLayout5.xml"/><Relationship Id="rId12" Type="http://schemas.openxmlformats.org/officeDocument/2006/relationships/tags" Target="../tags/tag90.xml"/><Relationship Id="rId11" Type="http://schemas.openxmlformats.org/officeDocument/2006/relationships/image" Target="../media/image66.png"/><Relationship Id="rId10" Type="http://schemas.openxmlformats.org/officeDocument/2006/relationships/image" Target="../media/image65.png"/><Relationship Id="rId1" Type="http://schemas.openxmlformats.org/officeDocument/2006/relationships/tags" Target="../tags/tag82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png"/><Relationship Id="rId8" Type="http://schemas.openxmlformats.org/officeDocument/2006/relationships/tags" Target="../tags/tag98.xml"/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3" Type="http://schemas.openxmlformats.org/officeDocument/2006/relationships/slideLayout" Target="../slideLayouts/slideLayout5.xml"/><Relationship Id="rId12" Type="http://schemas.openxmlformats.org/officeDocument/2006/relationships/tags" Target="../tags/tag99.xml"/><Relationship Id="rId11" Type="http://schemas.openxmlformats.org/officeDocument/2006/relationships/image" Target="../media/image67.png"/><Relationship Id="rId10" Type="http://schemas.openxmlformats.org/officeDocument/2006/relationships/image" Target="../media/image66.png"/><Relationship Id="rId1" Type="http://schemas.openxmlformats.org/officeDocument/2006/relationships/tags" Target="../tags/tag91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4.xml"/><Relationship Id="rId2" Type="http://schemas.microsoft.com/office/2007/relationships/hdphoto" Target="../media/image69.wdp"/><Relationship Id="rId1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0" Type="http://schemas.openxmlformats.org/officeDocument/2006/relationships/notesSlide" Target="../notesSlides/notesSlide5.xml"/><Relationship Id="rId2" Type="http://schemas.openxmlformats.org/officeDocument/2006/relationships/tags" Target="../tags/tag2.xml"/><Relationship Id="rId19" Type="http://schemas.openxmlformats.org/officeDocument/2006/relationships/slideLayout" Target="../slideLayouts/slideLayout5.xml"/><Relationship Id="rId18" Type="http://schemas.openxmlformats.org/officeDocument/2006/relationships/tags" Target="../tags/tag17.xml"/><Relationship Id="rId17" Type="http://schemas.openxmlformats.org/officeDocument/2006/relationships/image" Target="../media/image41.jpeg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4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4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2586355"/>
            <a:ext cx="8725535" cy="1043940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6400"/>
              </a:lnSpc>
            </a:pPr>
            <a:r>
              <a:rPr lang="zh-CN" altLang="en-US" sz="5400" b="1" dirty="0">
                <a:solidFill>
                  <a:srgbClr val="4140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r>
              <a:rPr altLang="zh-CN" sz="5400" b="1" dirty="0">
                <a:solidFill>
                  <a:srgbClr val="4140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endParaRPr altLang="zh-CN" sz="5400" b="1" dirty="0">
              <a:solidFill>
                <a:srgbClr val="4140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联想教育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直接连接符 74"/>
          <p:cNvCxnSpPr/>
          <p:nvPr>
            <p:custDataLst>
              <p:tags r:id="rId1"/>
            </p:custDataLst>
          </p:nvPr>
        </p:nvCxnSpPr>
        <p:spPr>
          <a:xfrm>
            <a:off x="0" y="1985174"/>
            <a:ext cx="12192000" cy="0"/>
          </a:xfrm>
          <a:prstGeom prst="line">
            <a:avLst/>
          </a:prstGeom>
          <a:ln w="63500"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>
            <p:custDataLst>
              <p:tags r:id="rId2"/>
            </p:custDataLst>
          </p:nvPr>
        </p:nvCxnSpPr>
        <p:spPr>
          <a:xfrm>
            <a:off x="2543176" y="7939"/>
            <a:ext cx="0" cy="6870700"/>
          </a:xfrm>
          <a:prstGeom prst="line">
            <a:avLst/>
          </a:prstGeom>
          <a:ln w="63500"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2" name="文本框 10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540130" y="1231114"/>
            <a:ext cx="7542398" cy="468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dirty="0">
                <a:solidFill>
                  <a:srgbClr val="E2231A"/>
                </a:solidFill>
                <a:ea typeface="微软雅黑" panose="020B0503020204020204" pitchFamily="34" charset="-122"/>
              </a:rPr>
              <a:t>文件的概念和作用</a:t>
            </a:r>
            <a:r>
              <a:rPr lang="en-US" altLang="zh-CN" sz="4000" dirty="0">
                <a:solidFill>
                  <a:srgbClr val="E2231A"/>
                </a:solidFill>
                <a:ea typeface="微软雅黑" panose="020B0503020204020204" pitchFamily="34" charset="-122"/>
              </a:rPr>
              <a:t> </a:t>
            </a:r>
            <a:endParaRPr lang="en-US" altLang="zh-CN" sz="4000" dirty="0">
              <a:solidFill>
                <a:srgbClr val="E2231A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311530" y="2808686"/>
            <a:ext cx="8747120" cy="461963"/>
            <a:chOff x="3311530" y="2808686"/>
            <a:chExt cx="8155046" cy="461963"/>
          </a:xfrm>
        </p:grpSpPr>
        <p:sp>
          <p:nvSpPr>
            <p:cNvPr id="83" name="菱形 82"/>
            <p:cNvSpPr/>
            <p:nvPr>
              <p:custDataLst>
                <p:tags r:id="rId4"/>
              </p:custDataLst>
            </p:nvPr>
          </p:nvSpPr>
          <p:spPr>
            <a:xfrm>
              <a:off x="3311530" y="2840436"/>
              <a:ext cx="374650" cy="374650"/>
            </a:xfrm>
            <a:prstGeom prst="diamon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055" name="文本框 84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3749680" y="2808686"/>
              <a:ext cx="520700" cy="452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85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4264031" y="2819799"/>
              <a:ext cx="7202545" cy="450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dirty="0">
                  <a:ea typeface="微软雅黑" panose="020B0503020204020204" pitchFamily="34" charset="-122"/>
                </a:rPr>
                <a:t>计算机的 文件，就是存储在某种 长期储存设备 上的一段 数据。</a:t>
              </a:r>
              <a:endParaRPr lang="zh-CN" altLang="en-US" sz="2000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311530" y="4075871"/>
            <a:ext cx="8155046" cy="461962"/>
            <a:chOff x="3311530" y="3546875"/>
            <a:chExt cx="8155046" cy="461962"/>
          </a:xfrm>
        </p:grpSpPr>
        <p:sp>
          <p:nvSpPr>
            <p:cNvPr id="87" name="菱形 86"/>
            <p:cNvSpPr/>
            <p:nvPr>
              <p:custDataLst>
                <p:tags r:id="rId7"/>
              </p:custDataLst>
            </p:nvPr>
          </p:nvSpPr>
          <p:spPr>
            <a:xfrm>
              <a:off x="3311530" y="3578624"/>
              <a:ext cx="374650" cy="374650"/>
            </a:xfrm>
            <a:prstGeom prst="diamond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057" name="文本框 87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3749680" y="3546875"/>
              <a:ext cx="520700" cy="452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88"/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4264031" y="3556400"/>
              <a:ext cx="7202545" cy="452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sz="2000">
                  <a:ea typeface="微软雅黑" panose="020B0503020204020204" pitchFamily="34" charset="-122"/>
                </a:rPr>
                <a:t>长期存储设备包括：硬盘、U 盘、移动硬盘、光盘...</a:t>
              </a:r>
              <a:endParaRPr sz="2000"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311530" y="5310804"/>
            <a:ext cx="8155046" cy="461963"/>
            <a:chOff x="3311530" y="4285061"/>
            <a:chExt cx="8155046" cy="461963"/>
          </a:xfrm>
        </p:grpSpPr>
        <p:sp>
          <p:nvSpPr>
            <p:cNvPr id="90" name="菱形 89"/>
            <p:cNvSpPr/>
            <p:nvPr>
              <p:custDataLst>
                <p:tags r:id="rId10"/>
              </p:custDataLst>
            </p:nvPr>
          </p:nvSpPr>
          <p:spPr>
            <a:xfrm>
              <a:off x="3311530" y="4316811"/>
              <a:ext cx="374650" cy="374650"/>
            </a:xfrm>
            <a:prstGeom prst="diamond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059" name="文本框 90"/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3749680" y="4285061"/>
              <a:ext cx="520700" cy="450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91"/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4264031" y="4294586"/>
              <a:ext cx="7202545" cy="452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rm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sz="2000">
                  <a:solidFill>
                    <a:srgbClr val="FF0000"/>
                  </a:solidFill>
                  <a:ea typeface="微软雅黑" panose="020B0503020204020204" pitchFamily="34" charset="-122"/>
                </a:rPr>
                <a:t>文件的作用</a:t>
              </a:r>
              <a:r>
                <a:rPr lang="zh-CN" sz="2000">
                  <a:ea typeface="微软雅黑" panose="020B0503020204020204" pitchFamily="34" charset="-122"/>
                </a:rPr>
                <a:t>：</a:t>
              </a:r>
              <a:r>
                <a:rPr lang="en-US" sz="2000">
                  <a:ea typeface="微软雅黑" panose="020B0503020204020204" pitchFamily="34" charset="-122"/>
                </a:rPr>
                <a:t>将数据长期保存下来，在需要的时候使用</a:t>
              </a:r>
              <a:endParaRPr lang="en-US" sz="2000"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1554158" y="1362239"/>
            <a:ext cx="1757372" cy="10505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32" y="2608108"/>
            <a:ext cx="1952167" cy="4237192"/>
          </a:xfrm>
          <a:prstGeom prst="rect">
            <a:avLst/>
          </a:prstGeom>
        </p:spPr>
      </p:pic>
      <p:sp>
        <p:nvSpPr>
          <p:cNvPr id="23" name="KSO_Shape"/>
          <p:cNvSpPr/>
          <p:nvPr/>
        </p:nvSpPr>
        <p:spPr bwMode="auto">
          <a:xfrm>
            <a:off x="1513527" y="1231114"/>
            <a:ext cx="1765838" cy="1457560"/>
          </a:xfrm>
          <a:custGeom>
            <a:avLst/>
            <a:gdLst>
              <a:gd name="T0" fmla="*/ 2147483646 w 6057"/>
              <a:gd name="T1" fmla="*/ 2147483646 h 5454"/>
              <a:gd name="T2" fmla="*/ 0 w 6057"/>
              <a:gd name="T3" fmla="*/ 2147483646 h 5454"/>
              <a:gd name="T4" fmla="*/ 0 w 6057"/>
              <a:gd name="T5" fmla="*/ 2147483646 h 5454"/>
              <a:gd name="T6" fmla="*/ 2147483646 w 6057"/>
              <a:gd name="T7" fmla="*/ 2147483646 h 5454"/>
              <a:gd name="T8" fmla="*/ 2147483646 w 6057"/>
              <a:gd name="T9" fmla="*/ 2147483646 h 5454"/>
              <a:gd name="T10" fmla="*/ 2147483646 w 6057"/>
              <a:gd name="T11" fmla="*/ 2147483646 h 5454"/>
              <a:gd name="T12" fmla="*/ 2147483646 w 6057"/>
              <a:gd name="T13" fmla="*/ 2147483646 h 5454"/>
              <a:gd name="T14" fmla="*/ 2147483646 w 6057"/>
              <a:gd name="T15" fmla="*/ 2147483646 h 5454"/>
              <a:gd name="T16" fmla="*/ 2147483646 w 6057"/>
              <a:gd name="T17" fmla="*/ 2147483646 h 5454"/>
              <a:gd name="T18" fmla="*/ 2147483646 w 6057"/>
              <a:gd name="T19" fmla="*/ 2147483646 h 5454"/>
              <a:gd name="T20" fmla="*/ 2147483646 w 6057"/>
              <a:gd name="T21" fmla="*/ 2147483646 h 5454"/>
              <a:gd name="T22" fmla="*/ 2147483646 w 6057"/>
              <a:gd name="T23" fmla="*/ 2147483646 h 5454"/>
              <a:gd name="T24" fmla="*/ 2147483646 w 6057"/>
              <a:gd name="T25" fmla="*/ 2147483646 h 5454"/>
              <a:gd name="T26" fmla="*/ 2147483646 w 6057"/>
              <a:gd name="T27" fmla="*/ 2147483646 h 5454"/>
              <a:gd name="T28" fmla="*/ 2147483646 w 6057"/>
              <a:gd name="T29" fmla="*/ 2147483646 h 5454"/>
              <a:gd name="T30" fmla="*/ 2147483646 w 6057"/>
              <a:gd name="T31" fmla="*/ 2147483646 h 5454"/>
              <a:gd name="T32" fmla="*/ 2147483646 w 6057"/>
              <a:gd name="T33" fmla="*/ 2147483646 h 5454"/>
              <a:gd name="T34" fmla="*/ 2147483646 w 6057"/>
              <a:gd name="T35" fmla="*/ 2147483646 h 5454"/>
              <a:gd name="T36" fmla="*/ 2147483646 w 6057"/>
              <a:gd name="T37" fmla="*/ 2147483646 h 5454"/>
              <a:gd name="T38" fmla="*/ 2147483646 w 6057"/>
              <a:gd name="T39" fmla="*/ 2147483646 h 5454"/>
              <a:gd name="T40" fmla="*/ 2147483646 w 6057"/>
              <a:gd name="T41" fmla="*/ 2147483646 h 5454"/>
              <a:gd name="T42" fmla="*/ 2147483646 w 6057"/>
              <a:gd name="T43" fmla="*/ 2147483646 h 5454"/>
              <a:gd name="T44" fmla="*/ 2147483646 w 6057"/>
              <a:gd name="T45" fmla="*/ 2147483646 h 5454"/>
              <a:gd name="T46" fmla="*/ 2147483646 w 6057"/>
              <a:gd name="T47" fmla="*/ 2147483646 h 5454"/>
              <a:gd name="T48" fmla="*/ 2147483646 w 6057"/>
              <a:gd name="T49" fmla="*/ 2147483646 h 5454"/>
              <a:gd name="T50" fmla="*/ 2147483646 w 6057"/>
              <a:gd name="T51" fmla="*/ 2147483646 h 5454"/>
              <a:gd name="T52" fmla="*/ 2147483646 w 6057"/>
              <a:gd name="T53" fmla="*/ 2147483646 h 5454"/>
              <a:gd name="T54" fmla="*/ 2147483646 w 6057"/>
              <a:gd name="T55" fmla="*/ 2147483646 h 5454"/>
              <a:gd name="T56" fmla="*/ 2147483646 w 6057"/>
              <a:gd name="T57" fmla="*/ 2147483646 h 5454"/>
              <a:gd name="T58" fmla="*/ 2147483646 w 6057"/>
              <a:gd name="T59" fmla="*/ 2147483646 h 5454"/>
              <a:gd name="T60" fmla="*/ 2147483646 w 6057"/>
              <a:gd name="T61" fmla="*/ 2147483646 h 5454"/>
              <a:gd name="T62" fmla="*/ 2147483646 w 6057"/>
              <a:gd name="T63" fmla="*/ 2147483646 h 5454"/>
              <a:gd name="T64" fmla="*/ 2147483646 w 6057"/>
              <a:gd name="T65" fmla="*/ 2147483646 h 5454"/>
              <a:gd name="T66" fmla="*/ 2147483646 w 6057"/>
              <a:gd name="T67" fmla="*/ 2147483646 h 5454"/>
              <a:gd name="T68" fmla="*/ 2147483646 w 6057"/>
              <a:gd name="T69" fmla="*/ 2147483646 h 5454"/>
              <a:gd name="T70" fmla="*/ 2147483646 w 6057"/>
              <a:gd name="T71" fmla="*/ 2147483646 h 5454"/>
              <a:gd name="T72" fmla="*/ 2147483646 w 6057"/>
              <a:gd name="T73" fmla="*/ 2147483646 h 5454"/>
              <a:gd name="T74" fmla="*/ 2147483646 w 6057"/>
              <a:gd name="T75" fmla="*/ 2147483646 h 5454"/>
              <a:gd name="T76" fmla="*/ 2147483646 w 6057"/>
              <a:gd name="T77" fmla="*/ 0 h 5454"/>
              <a:gd name="T78" fmla="*/ 2147483646 w 6057"/>
              <a:gd name="T79" fmla="*/ 2147483646 h 545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6057" h="5454">
                <a:moveTo>
                  <a:pt x="0" y="959"/>
                </a:moveTo>
                <a:lnTo>
                  <a:pt x="1930" y="1981"/>
                </a:lnTo>
                <a:lnTo>
                  <a:pt x="1930" y="5454"/>
                </a:lnTo>
                <a:lnTo>
                  <a:pt x="0" y="4432"/>
                </a:lnTo>
                <a:lnTo>
                  <a:pt x="0" y="959"/>
                </a:lnTo>
                <a:close/>
                <a:moveTo>
                  <a:pt x="3263" y="849"/>
                </a:moveTo>
                <a:lnTo>
                  <a:pt x="3260" y="1196"/>
                </a:lnTo>
                <a:lnTo>
                  <a:pt x="3082" y="1115"/>
                </a:lnTo>
                <a:lnTo>
                  <a:pt x="3082" y="871"/>
                </a:lnTo>
                <a:lnTo>
                  <a:pt x="2883" y="783"/>
                </a:lnTo>
                <a:lnTo>
                  <a:pt x="2883" y="1024"/>
                </a:lnTo>
                <a:lnTo>
                  <a:pt x="1772" y="520"/>
                </a:lnTo>
                <a:lnTo>
                  <a:pt x="269" y="883"/>
                </a:lnTo>
                <a:lnTo>
                  <a:pt x="2160" y="1837"/>
                </a:lnTo>
                <a:lnTo>
                  <a:pt x="2149" y="5385"/>
                </a:lnTo>
                <a:lnTo>
                  <a:pt x="3705" y="4796"/>
                </a:lnTo>
                <a:lnTo>
                  <a:pt x="3705" y="4070"/>
                </a:lnTo>
                <a:lnTo>
                  <a:pt x="4114" y="3933"/>
                </a:lnTo>
                <a:lnTo>
                  <a:pt x="4114" y="4296"/>
                </a:lnTo>
                <a:lnTo>
                  <a:pt x="4599" y="4524"/>
                </a:lnTo>
                <a:lnTo>
                  <a:pt x="5626" y="4144"/>
                </a:lnTo>
                <a:lnTo>
                  <a:pt x="5627" y="4077"/>
                </a:lnTo>
                <a:lnTo>
                  <a:pt x="5122" y="3921"/>
                </a:lnTo>
                <a:lnTo>
                  <a:pt x="5122" y="3593"/>
                </a:lnTo>
                <a:lnTo>
                  <a:pt x="6057" y="3278"/>
                </a:lnTo>
                <a:lnTo>
                  <a:pt x="6057" y="95"/>
                </a:lnTo>
                <a:lnTo>
                  <a:pt x="3263" y="849"/>
                </a:lnTo>
                <a:close/>
                <a:moveTo>
                  <a:pt x="3705" y="3759"/>
                </a:moveTo>
                <a:lnTo>
                  <a:pt x="3705" y="2603"/>
                </a:lnTo>
                <a:lnTo>
                  <a:pt x="2433" y="2997"/>
                </a:lnTo>
                <a:lnTo>
                  <a:pt x="2433" y="2598"/>
                </a:lnTo>
                <a:lnTo>
                  <a:pt x="3705" y="2204"/>
                </a:lnTo>
                <a:lnTo>
                  <a:pt x="3705" y="1972"/>
                </a:lnTo>
                <a:lnTo>
                  <a:pt x="2433" y="2365"/>
                </a:lnTo>
                <a:lnTo>
                  <a:pt x="2433" y="1966"/>
                </a:lnTo>
                <a:lnTo>
                  <a:pt x="3705" y="1574"/>
                </a:lnTo>
                <a:lnTo>
                  <a:pt x="3705" y="1397"/>
                </a:lnTo>
                <a:lnTo>
                  <a:pt x="3614" y="1356"/>
                </a:lnTo>
                <a:lnTo>
                  <a:pt x="3617" y="1043"/>
                </a:lnTo>
                <a:lnTo>
                  <a:pt x="5797" y="461"/>
                </a:lnTo>
                <a:lnTo>
                  <a:pt x="5797" y="3054"/>
                </a:lnTo>
                <a:lnTo>
                  <a:pt x="3705" y="3759"/>
                </a:lnTo>
                <a:close/>
                <a:moveTo>
                  <a:pt x="215" y="1434"/>
                </a:moveTo>
                <a:lnTo>
                  <a:pt x="215" y="1579"/>
                </a:lnTo>
                <a:lnTo>
                  <a:pt x="862" y="1925"/>
                </a:lnTo>
                <a:lnTo>
                  <a:pt x="862" y="1780"/>
                </a:lnTo>
                <a:lnTo>
                  <a:pt x="215" y="1434"/>
                </a:lnTo>
                <a:close/>
                <a:moveTo>
                  <a:pt x="215" y="1909"/>
                </a:moveTo>
                <a:lnTo>
                  <a:pt x="215" y="2053"/>
                </a:lnTo>
                <a:lnTo>
                  <a:pt x="862" y="2399"/>
                </a:lnTo>
                <a:lnTo>
                  <a:pt x="862" y="2255"/>
                </a:lnTo>
                <a:lnTo>
                  <a:pt x="215" y="1909"/>
                </a:lnTo>
                <a:close/>
                <a:moveTo>
                  <a:pt x="215" y="1670"/>
                </a:moveTo>
                <a:lnTo>
                  <a:pt x="215" y="1814"/>
                </a:lnTo>
                <a:lnTo>
                  <a:pt x="862" y="2160"/>
                </a:lnTo>
                <a:lnTo>
                  <a:pt x="862" y="2016"/>
                </a:lnTo>
                <a:lnTo>
                  <a:pt x="215" y="1670"/>
                </a:lnTo>
                <a:close/>
                <a:moveTo>
                  <a:pt x="2458" y="3255"/>
                </a:moveTo>
                <a:lnTo>
                  <a:pt x="2820" y="3153"/>
                </a:lnTo>
                <a:lnTo>
                  <a:pt x="2820" y="3376"/>
                </a:lnTo>
                <a:lnTo>
                  <a:pt x="2458" y="3478"/>
                </a:lnTo>
                <a:lnTo>
                  <a:pt x="2458" y="3255"/>
                </a:lnTo>
                <a:close/>
                <a:moveTo>
                  <a:pt x="2458" y="3645"/>
                </a:moveTo>
                <a:lnTo>
                  <a:pt x="2820" y="3543"/>
                </a:lnTo>
                <a:lnTo>
                  <a:pt x="2820" y="3764"/>
                </a:lnTo>
                <a:lnTo>
                  <a:pt x="2458" y="3867"/>
                </a:lnTo>
                <a:lnTo>
                  <a:pt x="2458" y="3645"/>
                </a:lnTo>
                <a:close/>
                <a:moveTo>
                  <a:pt x="3097" y="793"/>
                </a:moveTo>
                <a:lnTo>
                  <a:pt x="2938" y="714"/>
                </a:lnTo>
                <a:lnTo>
                  <a:pt x="5774" y="0"/>
                </a:lnTo>
                <a:lnTo>
                  <a:pt x="5915" y="61"/>
                </a:lnTo>
                <a:lnTo>
                  <a:pt x="3097" y="79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MH_PageTitle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文件的存储方式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45845" y="1783080"/>
            <a:ext cx="2644775" cy="4378960"/>
            <a:chOff x="1101726" y="1783080"/>
            <a:chExt cx="1924806" cy="3726720"/>
          </a:xfrm>
        </p:grpSpPr>
        <p:sp>
          <p:nvSpPr>
            <p:cNvPr id="2051" name="MH_Text_1"/>
            <p:cNvSpPr/>
            <p:nvPr>
              <p:custDataLst>
                <p:tags r:id="rId2"/>
              </p:custDataLst>
            </p:nvPr>
          </p:nvSpPr>
          <p:spPr bwMode="auto">
            <a:xfrm>
              <a:off x="1132206" y="2416810"/>
              <a:ext cx="1894326" cy="3092990"/>
            </a:xfrm>
            <a:custGeom>
              <a:avLst/>
              <a:gdLst>
                <a:gd name="T0" fmla="*/ 0 w 1295400"/>
                <a:gd name="T1" fmla="*/ 0 h 2074333"/>
                <a:gd name="T2" fmla="*/ 2112895 w 1295400"/>
                <a:gd name="T3" fmla="*/ 0 h 2074333"/>
                <a:gd name="T4" fmla="*/ 2112895 w 1295400"/>
                <a:gd name="T5" fmla="*/ 3225415 h 2074333"/>
                <a:gd name="T6" fmla="*/ 1954069 w 1295400"/>
                <a:gd name="T7" fmla="*/ 3384282 h 2074333"/>
                <a:gd name="T8" fmla="*/ 158826 w 1295400"/>
                <a:gd name="T9" fmla="*/ 3384282 h 2074333"/>
                <a:gd name="T10" fmla="*/ 0 w 1295400"/>
                <a:gd name="T11" fmla="*/ 3225415 h 207433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95400"/>
                <a:gd name="T19" fmla="*/ 0 h 2074333"/>
                <a:gd name="T20" fmla="*/ 1295400 w 1295400"/>
                <a:gd name="T21" fmla="*/ 2074333 h 207433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95400" h="2074333">
                  <a:moveTo>
                    <a:pt x="0" y="0"/>
                  </a:moveTo>
                  <a:lnTo>
                    <a:pt x="1295400" y="0"/>
                  </a:lnTo>
                  <a:lnTo>
                    <a:pt x="1295400" y="1976958"/>
                  </a:lnTo>
                  <a:cubicBezTo>
                    <a:pt x="1295400" y="2030737"/>
                    <a:pt x="1251804" y="2074333"/>
                    <a:pt x="1198025" y="2074333"/>
                  </a:cubicBezTo>
                  <a:lnTo>
                    <a:pt x="97375" y="2074333"/>
                  </a:lnTo>
                  <a:cubicBezTo>
                    <a:pt x="43596" y="2074333"/>
                    <a:pt x="0" y="2030737"/>
                    <a:pt x="0" y="197695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90000"/>
                </a:lnSpc>
              </a:pPr>
              <a:r>
                <a:rPr lang="zh-CN" altLang="en-US" sz="1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●</a:t>
              </a:r>
              <a:r>
                <a:rPr lang="en-US" altLang="zh-CN" sz="1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</a:t>
              </a:r>
              <a:r>
                <a:rPr lang="zh-CN" altLang="en-US" sz="1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可以使用 文本编辑软件查看</a:t>
              </a:r>
              <a:endParaRPr lang="zh-CN" altLang="en-US" sz="1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>
                <a:lnSpc>
                  <a:spcPct val="190000"/>
                </a:lnSpc>
              </a:pPr>
              <a:r>
                <a:rPr lang="zh-CN" altLang="en-US" sz="1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●</a:t>
              </a:r>
              <a:r>
                <a:rPr lang="en-US" altLang="zh-CN" sz="1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 </a:t>
              </a:r>
              <a:r>
                <a:rPr lang="zh-CN" altLang="en-US" sz="1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本质上还是</a:t>
              </a:r>
              <a:r>
                <a:rPr lang="zh-CN" altLang="en-US" sz="18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二进制</a:t>
              </a:r>
              <a:r>
                <a:rPr lang="zh-CN" altLang="en-US" sz="1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文件</a:t>
              </a:r>
              <a:endParaRPr lang="zh-CN" altLang="en-US" sz="1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l">
                <a:lnSpc>
                  <a:spcPct val="190000"/>
                </a:lnSpc>
                <a:buClrTx/>
                <a:buSzTx/>
                <a:buFontTx/>
              </a:pPr>
              <a:r>
                <a:rPr lang="zh-CN" altLang="en-US" sz="1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●</a:t>
              </a:r>
              <a:r>
                <a:rPr lang="en-US" altLang="zh-CN" sz="1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 </a:t>
              </a:r>
              <a:r>
                <a:rPr lang="zh-CN" altLang="en-US" sz="1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例如：python 的源程序</a:t>
              </a:r>
              <a:endParaRPr lang="zh-CN" altLang="en-US" sz="1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052" name="MH_SubTitle_1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101726" y="1783080"/>
              <a:ext cx="1924806" cy="633730"/>
            </a:xfrm>
            <a:prstGeom prst="rect">
              <a:avLst/>
            </a:prstGeom>
            <a:solidFill>
              <a:schemeClr val="bg2">
                <a:alpha val="32000"/>
              </a:schemeClr>
            </a:solidFill>
            <a:ln>
              <a:noFill/>
            </a:ln>
          </p:spPr>
          <p:txBody>
            <a:bodyPr lIns="36000" tIns="36000" rIns="36000" bIns="3600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dirty="0">
                  <a:solidFill>
                    <a:schemeClr val="tx2"/>
                  </a:solidFill>
                  <a:latin typeface="Arial" panose="020B0604020202090204" pitchFamily="34" charset="0"/>
                  <a:ea typeface="微软雅黑" panose="020B0503020204020204" pitchFamily="34" charset="-122"/>
                </a:rPr>
                <a:t>文本文件</a:t>
              </a:r>
              <a:endParaRPr lang="zh-CN" altLang="en-US" dirty="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053" name="MH_Other_1"/>
            <p:cNvSpPr/>
            <p:nvPr>
              <p:custDataLst>
                <p:tags r:id="rId4"/>
              </p:custDataLst>
            </p:nvPr>
          </p:nvSpPr>
          <p:spPr bwMode="auto">
            <a:xfrm flipV="1">
              <a:off x="1178242" y="2416810"/>
              <a:ext cx="1757998" cy="2947670"/>
            </a:xfrm>
            <a:custGeom>
              <a:avLst/>
              <a:gdLst>
                <a:gd name="T0" fmla="*/ 0 w 1224000"/>
                <a:gd name="T1" fmla="*/ 3346986 h 2016000"/>
                <a:gd name="T2" fmla="*/ 0 w 1224000"/>
                <a:gd name="T3" fmla="*/ 152753 h 2016000"/>
                <a:gd name="T4" fmla="*/ 149986 w 1224000"/>
                <a:gd name="T5" fmla="*/ 0 h 2016000"/>
                <a:gd name="T6" fmla="*/ 1845301 w 1224000"/>
                <a:gd name="T7" fmla="*/ 0 h 2016000"/>
                <a:gd name="T8" fmla="*/ 1995287 w 1224000"/>
                <a:gd name="T9" fmla="*/ 152753 h 2016000"/>
                <a:gd name="T10" fmla="*/ 1995287 w 1224000"/>
                <a:gd name="T11" fmla="*/ 3346986 h 2016000"/>
                <a:gd name="T12" fmla="*/ 1995287 w 1224000"/>
                <a:gd name="T13" fmla="*/ 3346986 h 20160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24000" h="2016000">
                  <a:moveTo>
                    <a:pt x="0" y="2016000"/>
                  </a:moveTo>
                  <a:lnTo>
                    <a:pt x="0" y="92008"/>
                  </a:lnTo>
                  <a:cubicBezTo>
                    <a:pt x="0" y="41193"/>
                    <a:pt x="41193" y="0"/>
                    <a:pt x="92008" y="0"/>
                  </a:cubicBezTo>
                  <a:lnTo>
                    <a:pt x="1131992" y="0"/>
                  </a:lnTo>
                  <a:cubicBezTo>
                    <a:pt x="1182807" y="0"/>
                    <a:pt x="1224000" y="41193"/>
                    <a:pt x="1224000" y="92008"/>
                  </a:cubicBezTo>
                  <a:lnTo>
                    <a:pt x="1224000" y="2016000"/>
                  </a:lnTo>
                </a:path>
              </a:pathLst>
            </a:custGeom>
            <a:noFill/>
            <a:ln w="9525">
              <a:solidFill>
                <a:srgbClr val="F3EFE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687570" y="1783080"/>
            <a:ext cx="2644775" cy="4477385"/>
            <a:chOff x="3438526" y="1783080"/>
            <a:chExt cx="1924806" cy="4477271"/>
          </a:xfrm>
        </p:grpSpPr>
        <p:sp>
          <p:nvSpPr>
            <p:cNvPr id="2054" name="MH_Text_2"/>
            <p:cNvSpPr/>
            <p:nvPr>
              <p:custDataLst>
                <p:tags r:id="rId5"/>
              </p:custDataLst>
            </p:nvPr>
          </p:nvSpPr>
          <p:spPr bwMode="auto">
            <a:xfrm>
              <a:off x="3469087" y="2416794"/>
              <a:ext cx="1894245" cy="3843557"/>
            </a:xfrm>
            <a:custGeom>
              <a:avLst/>
              <a:gdLst>
                <a:gd name="T0" fmla="*/ 0 w 1295400"/>
                <a:gd name="T1" fmla="*/ 0 h 2074333"/>
                <a:gd name="T2" fmla="*/ 2112895 w 1295400"/>
                <a:gd name="T3" fmla="*/ 0 h 2074333"/>
                <a:gd name="T4" fmla="*/ 2112895 w 1295400"/>
                <a:gd name="T5" fmla="*/ 3225415 h 2074333"/>
                <a:gd name="T6" fmla="*/ 1954069 w 1295400"/>
                <a:gd name="T7" fmla="*/ 3384282 h 2074333"/>
                <a:gd name="T8" fmla="*/ 158826 w 1295400"/>
                <a:gd name="T9" fmla="*/ 3384282 h 2074333"/>
                <a:gd name="T10" fmla="*/ 0 w 1295400"/>
                <a:gd name="T11" fmla="*/ 3225415 h 207433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95400"/>
                <a:gd name="T19" fmla="*/ 0 h 2074333"/>
                <a:gd name="T20" fmla="*/ 1295400 w 1295400"/>
                <a:gd name="T21" fmla="*/ 2074333 h 207433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95400" h="2074333">
                  <a:moveTo>
                    <a:pt x="0" y="0"/>
                  </a:moveTo>
                  <a:lnTo>
                    <a:pt x="1295400" y="0"/>
                  </a:lnTo>
                  <a:lnTo>
                    <a:pt x="1295400" y="1976958"/>
                  </a:lnTo>
                  <a:cubicBezTo>
                    <a:pt x="1295400" y="2030737"/>
                    <a:pt x="1251804" y="2074333"/>
                    <a:pt x="1198025" y="2074333"/>
                  </a:cubicBezTo>
                  <a:lnTo>
                    <a:pt x="97375" y="2074333"/>
                  </a:lnTo>
                  <a:cubicBezTo>
                    <a:pt x="43596" y="2074333"/>
                    <a:pt x="0" y="2030737"/>
                    <a:pt x="0" y="197695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l">
                <a:lnSpc>
                  <a:spcPct val="180000"/>
                </a:lnSpc>
                <a:buClrTx/>
                <a:buSzTx/>
                <a:buFontTx/>
              </a:pPr>
              <a:r>
                <a:rPr lang="zh-CN" altLang="en-US" sz="1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●</a:t>
              </a:r>
              <a:r>
                <a:rPr lang="en-US" altLang="zh-CN" sz="1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 </a:t>
              </a:r>
              <a:r>
                <a:rPr lang="zh-CN" altLang="en-US" sz="1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保存的内容 不是给人直接阅读的，而是</a:t>
              </a:r>
              <a:r>
                <a:rPr lang="zh-CN" altLang="en-US" sz="18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提供给其他软件使用</a:t>
              </a:r>
              <a:r>
                <a:rPr lang="zh-CN" altLang="en-US" sz="1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的</a:t>
              </a:r>
              <a:endParaRPr lang="zh-CN" altLang="en-US" sz="1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l">
                <a:lnSpc>
                  <a:spcPct val="180000"/>
                </a:lnSpc>
                <a:buClrTx/>
                <a:buSzTx/>
                <a:buFontTx/>
              </a:pPr>
              <a:r>
                <a:rPr lang="zh-CN" altLang="en-US" sz="1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●</a:t>
              </a:r>
              <a:r>
                <a:rPr lang="en-US" altLang="zh-CN" sz="1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 </a:t>
              </a:r>
              <a:r>
                <a:rPr lang="zh-CN" altLang="en-US" sz="1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例如：图片文件、音频文件、视频文件等等</a:t>
              </a:r>
              <a:endParaRPr lang="zh-CN" altLang="en-US" sz="1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l">
                <a:lnSpc>
                  <a:spcPct val="180000"/>
                </a:lnSpc>
                <a:buClrTx/>
                <a:buSzTx/>
                <a:buFontTx/>
              </a:pPr>
              <a:r>
                <a:rPr lang="zh-CN" altLang="en-US" sz="1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●</a:t>
              </a:r>
              <a:r>
                <a:rPr lang="en-US" altLang="zh-CN" sz="1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 </a:t>
              </a:r>
              <a:r>
                <a:rPr lang="zh-CN" altLang="en-US" sz="18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二进制文件</a:t>
              </a:r>
              <a:r>
                <a:rPr lang="zh-CN" altLang="en-US" sz="18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不能使用 文本编辑软件查看</a:t>
              </a:r>
              <a:endParaRPr lang="zh-CN" alt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055" name="MH_SubTitle_2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438526" y="1783080"/>
              <a:ext cx="1924806" cy="633730"/>
            </a:xfrm>
            <a:prstGeom prst="rect">
              <a:avLst/>
            </a:prstGeom>
            <a:solidFill>
              <a:schemeClr val="bg2">
                <a:alpha val="32000"/>
              </a:schemeClr>
            </a:solidFill>
            <a:ln>
              <a:noFill/>
            </a:ln>
          </p:spPr>
          <p:txBody>
            <a:bodyPr lIns="36000" tIns="36000" rIns="36000" bIns="3600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zh-CN" altLang="en-US" dirty="0">
                  <a:solidFill>
                    <a:schemeClr val="accent1"/>
                  </a:solidFill>
                  <a:latin typeface="Arial" panose="020B0604020202090204" pitchFamily="34" charset="0"/>
                  <a:ea typeface="微软雅黑" panose="020B0503020204020204" pitchFamily="34" charset="-122"/>
                </a:rPr>
                <a:t>二进制文件</a:t>
              </a:r>
              <a:endParaRPr lang="zh-CN" altLang="en-US" dirty="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056" name="MH_Other_2"/>
            <p:cNvSpPr/>
            <p:nvPr>
              <p:custDataLst>
                <p:tags r:id="rId7"/>
              </p:custDataLst>
            </p:nvPr>
          </p:nvSpPr>
          <p:spPr bwMode="auto">
            <a:xfrm flipV="1">
              <a:off x="3514929" y="2416794"/>
              <a:ext cx="1757811" cy="3677826"/>
            </a:xfrm>
            <a:custGeom>
              <a:avLst/>
              <a:gdLst>
                <a:gd name="T0" fmla="*/ 0 w 1224000"/>
                <a:gd name="T1" fmla="*/ 3346986 h 2016000"/>
                <a:gd name="T2" fmla="*/ 0 w 1224000"/>
                <a:gd name="T3" fmla="*/ 152753 h 2016000"/>
                <a:gd name="T4" fmla="*/ 149986 w 1224000"/>
                <a:gd name="T5" fmla="*/ 0 h 2016000"/>
                <a:gd name="T6" fmla="*/ 1845301 w 1224000"/>
                <a:gd name="T7" fmla="*/ 0 h 2016000"/>
                <a:gd name="T8" fmla="*/ 1995287 w 1224000"/>
                <a:gd name="T9" fmla="*/ 152753 h 2016000"/>
                <a:gd name="T10" fmla="*/ 1995287 w 1224000"/>
                <a:gd name="T11" fmla="*/ 3346986 h 2016000"/>
                <a:gd name="T12" fmla="*/ 1995287 w 1224000"/>
                <a:gd name="T13" fmla="*/ 3346986 h 20160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224000" h="2016000">
                  <a:moveTo>
                    <a:pt x="0" y="2016000"/>
                  </a:moveTo>
                  <a:lnTo>
                    <a:pt x="0" y="92008"/>
                  </a:lnTo>
                  <a:cubicBezTo>
                    <a:pt x="0" y="41193"/>
                    <a:pt x="41193" y="0"/>
                    <a:pt x="92008" y="0"/>
                  </a:cubicBezTo>
                  <a:lnTo>
                    <a:pt x="1131992" y="0"/>
                  </a:lnTo>
                  <a:cubicBezTo>
                    <a:pt x="1182807" y="0"/>
                    <a:pt x="1224000" y="41193"/>
                    <a:pt x="1224000" y="92008"/>
                  </a:cubicBezTo>
                  <a:lnTo>
                    <a:pt x="1224000" y="2016000"/>
                  </a:lnTo>
                </a:path>
              </a:pathLst>
            </a:custGeom>
            <a:noFill/>
            <a:ln w="9525">
              <a:solidFill>
                <a:srgbClr val="F3EFE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8109585" y="1783080"/>
            <a:ext cx="0" cy="4477385"/>
          </a:xfrm>
          <a:prstGeom prst="line">
            <a:avLst/>
          </a:prstGeom>
          <a:ln w="25400">
            <a:solidFill>
              <a:schemeClr val="accent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227" y="4232164"/>
            <a:ext cx="2641028" cy="175896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097" y="1783080"/>
            <a:ext cx="2641028" cy="183376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48640" y="981710"/>
            <a:ext cx="871664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在计算机中，文件是以 二进制 的方式保存在磁盘上的</a:t>
            </a:r>
            <a:endParaRPr lang="zh-CN" altLang="en-US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>
                <a:ea typeface="微软雅黑" panose="020B0503020204020204" pitchFamily="34" charset="-122"/>
              </a:rPr>
              <a:t>操作文件的</a:t>
            </a:r>
            <a:r>
              <a:rPr lang="zh-CN" altLang="en-US">
                <a:ea typeface="微软雅黑" panose="020B0503020204020204" pitchFamily="34" charset="-122"/>
              </a:rPr>
              <a:t>步骤</a:t>
            </a: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6" name="MH_Other_1"/>
          <p:cNvSpPr/>
          <p:nvPr>
            <p:custDataLst>
              <p:tags r:id="rId1"/>
            </p:custDataLst>
          </p:nvPr>
        </p:nvSpPr>
        <p:spPr>
          <a:xfrm>
            <a:off x="6050404" y="1738007"/>
            <a:ext cx="953595" cy="953595"/>
          </a:xfrm>
          <a:prstGeom prst="ellipse">
            <a:avLst/>
          </a:prstGeom>
          <a:solidFill>
            <a:srgbClr val="E2231A"/>
          </a:solidFill>
          <a:ln w="3175" cmpd="sng">
            <a:noFill/>
          </a:ln>
          <a:effectLst>
            <a:outerShdw blurRad="177800" dist="88900" dir="9000000" algn="tr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20000"/>
              </a:lnSpc>
              <a:defRPr/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7" name="MH_SubTitle_1"/>
          <p:cNvSpPr/>
          <p:nvPr>
            <p:custDataLst>
              <p:tags r:id="rId2"/>
            </p:custDataLst>
          </p:nvPr>
        </p:nvSpPr>
        <p:spPr>
          <a:xfrm>
            <a:off x="6131052" y="1820114"/>
            <a:ext cx="792556" cy="792556"/>
          </a:xfrm>
          <a:prstGeom prst="ellipse">
            <a:avLst/>
          </a:prstGeom>
          <a:solidFill>
            <a:srgbClr val="FFFFFF"/>
          </a:solidFill>
          <a:ln w="12700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dirty="0">
                <a:solidFill>
                  <a:srgbClr val="E2231A"/>
                </a:solidFill>
                <a:ea typeface="微软雅黑" panose="020B0503020204020204" pitchFamily="34" charset="-122"/>
              </a:rPr>
              <a:t>1.</a:t>
            </a:r>
            <a:endParaRPr lang="en-US" altLang="zh-CN" dirty="0">
              <a:solidFill>
                <a:srgbClr val="E2231A"/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MH_Other_2"/>
          <p:cNvSpPr/>
          <p:nvPr>
            <p:custDataLst>
              <p:tags r:id="rId3"/>
            </p:custDataLst>
          </p:nvPr>
        </p:nvSpPr>
        <p:spPr>
          <a:xfrm>
            <a:off x="4622176" y="3352463"/>
            <a:ext cx="952406" cy="953595"/>
          </a:xfrm>
          <a:prstGeom prst="ellipse">
            <a:avLst/>
          </a:prstGeom>
          <a:solidFill>
            <a:srgbClr val="6F7170"/>
          </a:solidFill>
          <a:ln w="3175" cmpd="sng">
            <a:noFill/>
          </a:ln>
          <a:effectLst>
            <a:outerShdw blurRad="177800" dist="88900" dir="9000000" algn="tr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20000"/>
              </a:lnSpc>
              <a:defRPr/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9" name="MH_SubTitle_2"/>
          <p:cNvSpPr/>
          <p:nvPr>
            <p:custDataLst>
              <p:tags r:id="rId4"/>
            </p:custDataLst>
          </p:nvPr>
        </p:nvSpPr>
        <p:spPr>
          <a:xfrm>
            <a:off x="4702275" y="3432526"/>
            <a:ext cx="792556" cy="792556"/>
          </a:xfrm>
          <a:prstGeom prst="ellipse">
            <a:avLst/>
          </a:prstGeom>
          <a:solidFill>
            <a:srgbClr val="FFFFFF"/>
          </a:solidFill>
          <a:ln w="12700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2800" dirty="0">
                <a:solidFill>
                  <a:srgbClr val="6F7170"/>
                </a:solidFill>
                <a:ea typeface="微软雅黑" panose="020B0503020204020204" pitchFamily="34" charset="-122"/>
              </a:rPr>
              <a:t>2.</a:t>
            </a:r>
            <a:endParaRPr lang="en-US" altLang="zh-CN" sz="2800" dirty="0">
              <a:solidFill>
                <a:srgbClr val="6F7170"/>
              </a:solidFill>
              <a:ea typeface="微软雅黑" panose="020B0503020204020204" pitchFamily="34" charset="-122"/>
            </a:endParaRPr>
          </a:p>
        </p:txBody>
      </p:sp>
      <p:sp>
        <p:nvSpPr>
          <p:cNvPr id="10" name="MH_Other_3"/>
          <p:cNvSpPr/>
          <p:nvPr>
            <p:custDataLst>
              <p:tags r:id="rId5"/>
            </p:custDataLst>
          </p:nvPr>
        </p:nvSpPr>
        <p:spPr>
          <a:xfrm>
            <a:off x="3182601" y="4895012"/>
            <a:ext cx="953595" cy="953595"/>
          </a:xfrm>
          <a:prstGeom prst="ellipse">
            <a:avLst/>
          </a:prstGeom>
          <a:solidFill>
            <a:srgbClr val="C4BEB6"/>
          </a:solidFill>
          <a:ln w="3175" cmpd="sng">
            <a:noFill/>
          </a:ln>
          <a:effectLst>
            <a:outerShdw blurRad="177800" dist="88900" dir="9000000" algn="tr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20000"/>
              </a:lnSpc>
              <a:defRPr/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1" name="MH_SubTitle_3"/>
          <p:cNvSpPr/>
          <p:nvPr>
            <p:custDataLst>
              <p:tags r:id="rId6"/>
            </p:custDataLst>
          </p:nvPr>
        </p:nvSpPr>
        <p:spPr>
          <a:xfrm>
            <a:off x="3262586" y="4975895"/>
            <a:ext cx="792556" cy="792556"/>
          </a:xfrm>
          <a:prstGeom prst="ellipse">
            <a:avLst/>
          </a:prstGeom>
          <a:solidFill>
            <a:srgbClr val="FFFFFF"/>
          </a:solidFill>
          <a:ln w="12700" cmpd="sng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altLang="zh-CN" sz="2800" dirty="0">
                <a:solidFill>
                  <a:srgbClr val="C4BEB6"/>
                </a:solidFill>
                <a:ea typeface="微软雅黑" panose="020B0503020204020204" pitchFamily="34" charset="-122"/>
              </a:rPr>
              <a:t>3.</a:t>
            </a:r>
            <a:endParaRPr lang="en-US" altLang="zh-CN" sz="2800" dirty="0">
              <a:solidFill>
                <a:srgbClr val="C4BEB6"/>
              </a:solidFill>
              <a:ea typeface="微软雅黑" panose="020B0503020204020204" pitchFamily="34" charset="-122"/>
            </a:endParaRPr>
          </a:p>
        </p:txBody>
      </p:sp>
      <p:sp>
        <p:nvSpPr>
          <p:cNvPr id="12" name="MH_Other_7"/>
          <p:cNvSpPr/>
          <p:nvPr>
            <p:custDataLst>
              <p:tags r:id="rId7"/>
            </p:custDataLst>
          </p:nvPr>
        </p:nvSpPr>
        <p:spPr>
          <a:xfrm>
            <a:off x="1382555" y="1319450"/>
            <a:ext cx="2598149" cy="2633813"/>
          </a:xfrm>
          <a:prstGeom prst="ellipse">
            <a:avLst/>
          </a:prstGeom>
          <a:solidFill>
            <a:schemeClr val="accent1"/>
          </a:solidFill>
          <a:ln w="3175" cmpd="sng">
            <a:noFill/>
          </a:ln>
          <a:effectLst>
            <a:outerShdw blurRad="177800" dist="88900" dir="9000000" algn="tr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lnSpc>
                <a:spcPct val="120000"/>
              </a:lnSpc>
              <a:defRPr/>
            </a:pPr>
            <a:endParaRPr lang="zh-CN" altLang="en-US" sz="2800" dirty="0">
              <a:ea typeface="微软雅黑" panose="020B0503020204020204" pitchFamily="34" charset="-122"/>
            </a:endParaRPr>
          </a:p>
        </p:txBody>
      </p:sp>
      <p:sp>
        <p:nvSpPr>
          <p:cNvPr id="13" name="MH_Text_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174815" y="1753389"/>
            <a:ext cx="3031067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打开文件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MH_Text_2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796095" y="3297415"/>
            <a:ext cx="3868489" cy="1280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dirty="0">
                <a:ea typeface="微软雅黑" panose="020B0503020204020204" pitchFamily="34" charset="-122"/>
              </a:rPr>
              <a:t>读、写文件：</a:t>
            </a:r>
            <a:endParaRPr lang="zh-CN" altLang="en-US" sz="2000" dirty="0"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ea typeface="微软雅黑" panose="020B0503020204020204" pitchFamily="34" charset="-122"/>
              </a:rPr>
              <a:t>读 将文件内容读入内存</a:t>
            </a:r>
            <a:endParaRPr lang="zh-CN" altLang="en-US" sz="2000" dirty="0"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ea typeface="微软雅黑" panose="020B0503020204020204" pitchFamily="34" charset="-122"/>
              </a:rPr>
              <a:t>写 将内存内容写入文件</a:t>
            </a:r>
            <a:endParaRPr lang="zh-CN" altLang="en-US" sz="2000" dirty="0">
              <a:ea typeface="微软雅黑" panose="020B0503020204020204" pitchFamily="34" charset="-122"/>
            </a:endParaRPr>
          </a:p>
        </p:txBody>
      </p:sp>
      <p:sp>
        <p:nvSpPr>
          <p:cNvPr id="15" name="MH_Text_3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325970" y="5002045"/>
            <a:ext cx="5356058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dirty="0">
                <a:ea typeface="微软雅黑" panose="020B0503020204020204" pitchFamily="34" charset="-122"/>
              </a:rPr>
              <a:t>关闭文件</a:t>
            </a:r>
            <a:endParaRPr lang="zh-CN" altLang="en-US" sz="2000" dirty="0"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H="1">
            <a:off x="1977054" y="1458881"/>
            <a:ext cx="4007301" cy="4389726"/>
          </a:xfrm>
          <a:prstGeom prst="line">
            <a:avLst/>
          </a:prstGeom>
          <a:ln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1588135" y="1845310"/>
            <a:ext cx="2192020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sz="2000" dirty="0">
                <a:solidFill>
                  <a:schemeClr val="bg1"/>
                </a:solidFill>
                <a:ea typeface="微软雅黑" panose="020B0503020204020204" pitchFamily="34" charset="-122"/>
              </a:rPr>
              <a:t>在 计算机 中要操作文件的套路非常固定，一共包含三个步骤：</a:t>
            </a:r>
            <a:endParaRPr sz="20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3" grpId="0"/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78137" y="5127258"/>
            <a:ext cx="9937318" cy="893543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12004" y="2128532"/>
            <a:ext cx="4828535" cy="923612"/>
          </a:xfrm>
          <a:prstGeom prst="rect">
            <a:avLst/>
          </a:prstGeom>
          <a:solidFill>
            <a:srgbClr val="6F71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98951" y="3603130"/>
            <a:ext cx="4841588" cy="923611"/>
          </a:xfrm>
          <a:prstGeom prst="rect">
            <a:avLst/>
          </a:prstGeom>
          <a:solidFill>
            <a:srgbClr val="6F71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76099" y="1583139"/>
            <a:ext cx="99575" cy="4437662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76099" y="1583139"/>
            <a:ext cx="4864440" cy="127994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5" name="KSO_Shape"/>
          <p:cNvSpPr/>
          <p:nvPr/>
        </p:nvSpPr>
        <p:spPr bwMode="auto">
          <a:xfrm>
            <a:off x="1558727" y="2245232"/>
            <a:ext cx="451598" cy="690213"/>
          </a:xfrm>
          <a:custGeom>
            <a:avLst/>
            <a:gdLst>
              <a:gd name="T0" fmla="*/ 440790 w 2792413"/>
              <a:gd name="T1" fmla="*/ 2575798 h 3389313"/>
              <a:gd name="T2" fmla="*/ 1147253 w 2792413"/>
              <a:gd name="T3" fmla="*/ 1201035 h 3389313"/>
              <a:gd name="T4" fmla="*/ 1223433 w 2792413"/>
              <a:gd name="T5" fmla="*/ 1473921 h 3389313"/>
              <a:gd name="T6" fmla="*/ 1315165 w 2792413"/>
              <a:gd name="T7" fmla="*/ 1458373 h 3389313"/>
              <a:gd name="T8" fmla="*/ 1462128 w 2792413"/>
              <a:gd name="T9" fmla="*/ 1368574 h 3389313"/>
              <a:gd name="T10" fmla="*/ 1552274 w 2792413"/>
              <a:gd name="T11" fmla="*/ 1517392 h 3389313"/>
              <a:gd name="T12" fmla="*/ 1632262 w 2792413"/>
              <a:gd name="T13" fmla="*/ 1262910 h 3389313"/>
              <a:gd name="T14" fmla="*/ 1689714 w 2792413"/>
              <a:gd name="T15" fmla="*/ 1093784 h 3389313"/>
              <a:gd name="T16" fmla="*/ 1947454 w 2792413"/>
              <a:gd name="T17" fmla="*/ 1176285 h 3389313"/>
              <a:gd name="T18" fmla="*/ 2040457 w 2792413"/>
              <a:gd name="T19" fmla="*/ 1240064 h 3389313"/>
              <a:gd name="T20" fmla="*/ 2124889 w 2792413"/>
              <a:gd name="T21" fmla="*/ 1394276 h 3389313"/>
              <a:gd name="T22" fmla="*/ 2358823 w 2792413"/>
              <a:gd name="T23" fmla="*/ 1575460 h 3389313"/>
              <a:gd name="T24" fmla="*/ 2669254 w 2792413"/>
              <a:gd name="T25" fmla="*/ 1240381 h 3389313"/>
              <a:gd name="T26" fmla="*/ 2738767 w 2792413"/>
              <a:gd name="T27" fmla="*/ 1227371 h 3389313"/>
              <a:gd name="T28" fmla="*/ 2783840 w 2792413"/>
              <a:gd name="T29" fmla="*/ 1283853 h 3389313"/>
              <a:gd name="T30" fmla="*/ 2705122 w 2792413"/>
              <a:gd name="T31" fmla="*/ 1422200 h 3389313"/>
              <a:gd name="T32" fmla="*/ 2761621 w 2792413"/>
              <a:gd name="T33" fmla="*/ 1492008 h 3389313"/>
              <a:gd name="T34" fmla="*/ 2775270 w 2792413"/>
              <a:gd name="T35" fmla="*/ 1582441 h 3389313"/>
              <a:gd name="T36" fmla="*/ 2740355 w 2792413"/>
              <a:gd name="T37" fmla="*/ 1669383 h 3389313"/>
              <a:gd name="T38" fmla="*/ 2438811 w 2792413"/>
              <a:gd name="T39" fmla="*/ 2001606 h 3389313"/>
              <a:gd name="T40" fmla="*/ 2326447 w 2792413"/>
              <a:gd name="T41" fmla="*/ 2083155 h 3389313"/>
              <a:gd name="T42" fmla="*/ 2234397 w 2792413"/>
              <a:gd name="T43" fmla="*/ 2095530 h 3389313"/>
              <a:gd name="T44" fmla="*/ 2140759 w 2792413"/>
              <a:gd name="T45" fmla="*/ 2059674 h 3389313"/>
              <a:gd name="T46" fmla="*/ 2049979 w 2792413"/>
              <a:gd name="T47" fmla="*/ 1965116 h 3389313"/>
              <a:gd name="T48" fmla="*/ 1428165 w 2792413"/>
              <a:gd name="T49" fmla="*/ 2143126 h 3389313"/>
              <a:gd name="T50" fmla="*/ 1429434 w 2792413"/>
              <a:gd name="T51" fmla="*/ 1759182 h 3389313"/>
              <a:gd name="T52" fmla="*/ 1368174 w 2792413"/>
              <a:gd name="T53" fmla="*/ 1755057 h 3389313"/>
              <a:gd name="T54" fmla="*/ 1337384 w 2792413"/>
              <a:gd name="T55" fmla="*/ 1826769 h 3389313"/>
              <a:gd name="T56" fmla="*/ 852376 w 2792413"/>
              <a:gd name="T57" fmla="*/ 1682710 h 3389313"/>
              <a:gd name="T58" fmla="*/ 784766 w 2792413"/>
              <a:gd name="T59" fmla="*/ 2018424 h 3389313"/>
              <a:gd name="T60" fmla="*/ 485762 w 2792413"/>
              <a:gd name="T61" fmla="*/ 1784884 h 3389313"/>
              <a:gd name="T62" fmla="*/ 583526 w 2792413"/>
              <a:gd name="T63" fmla="*/ 1432036 h 3389313"/>
              <a:gd name="T64" fmla="*/ 667641 w 2792413"/>
              <a:gd name="T65" fmla="*/ 1278141 h 3389313"/>
              <a:gd name="T66" fmla="*/ 848249 w 2792413"/>
              <a:gd name="T67" fmla="*/ 1188343 h 3389313"/>
              <a:gd name="T68" fmla="*/ 1117099 w 2792413"/>
              <a:gd name="T69" fmla="*/ 1090294 h 3389313"/>
              <a:gd name="T70" fmla="*/ 1495426 w 2792413"/>
              <a:gd name="T71" fmla="*/ 10798 h 3389313"/>
              <a:gd name="T72" fmla="*/ 1596073 w 2792413"/>
              <a:gd name="T73" fmla="*/ 50816 h 3389313"/>
              <a:gd name="T74" fmla="*/ 1679258 w 2792413"/>
              <a:gd name="T75" fmla="*/ 116241 h 3389313"/>
              <a:gd name="T76" fmla="*/ 1743076 w 2792413"/>
              <a:gd name="T77" fmla="*/ 203263 h 3389313"/>
              <a:gd name="T78" fmla="*/ 1802448 w 2792413"/>
              <a:gd name="T79" fmla="*/ 402397 h 3389313"/>
              <a:gd name="T80" fmla="*/ 1849121 w 2792413"/>
              <a:gd name="T81" fmla="*/ 458612 h 3389313"/>
              <a:gd name="T82" fmla="*/ 1861186 w 2792413"/>
              <a:gd name="T83" fmla="*/ 526260 h 3389313"/>
              <a:gd name="T84" fmla="*/ 1823086 w 2792413"/>
              <a:gd name="T85" fmla="*/ 626621 h 3389313"/>
              <a:gd name="T86" fmla="*/ 1771651 w 2792413"/>
              <a:gd name="T87" fmla="*/ 681248 h 3389313"/>
              <a:gd name="T88" fmla="*/ 1688148 w 2792413"/>
              <a:gd name="T89" fmla="*/ 863867 h 3389313"/>
              <a:gd name="T90" fmla="*/ 1552576 w 2792413"/>
              <a:gd name="T91" fmla="*/ 992176 h 3389313"/>
              <a:gd name="T92" fmla="*/ 1464628 w 2792413"/>
              <a:gd name="T93" fmla="*/ 1024254 h 3389313"/>
              <a:gd name="T94" fmla="*/ 1364933 w 2792413"/>
              <a:gd name="T95" fmla="*/ 1028383 h 3389313"/>
              <a:gd name="T96" fmla="*/ 1273493 w 2792413"/>
              <a:gd name="T97" fmla="*/ 1003928 h 3389313"/>
              <a:gd name="T98" fmla="*/ 1136333 w 2792413"/>
              <a:gd name="T99" fmla="*/ 893721 h 3389313"/>
              <a:gd name="T100" fmla="*/ 1043305 w 2792413"/>
              <a:gd name="T101" fmla="*/ 719677 h 3389313"/>
              <a:gd name="T102" fmla="*/ 984250 w 2792413"/>
              <a:gd name="T103" fmla="*/ 642183 h 3389313"/>
              <a:gd name="T104" fmla="*/ 943610 w 2792413"/>
              <a:gd name="T105" fmla="*/ 580887 h 3389313"/>
              <a:gd name="T106" fmla="*/ 930275 w 2792413"/>
              <a:gd name="T107" fmla="*/ 508792 h 3389313"/>
              <a:gd name="T108" fmla="*/ 958215 w 2792413"/>
              <a:gd name="T109" fmla="*/ 440826 h 3389313"/>
              <a:gd name="T110" fmla="*/ 1010603 w 2792413"/>
              <a:gd name="T111" fmla="*/ 336019 h 3389313"/>
              <a:gd name="T112" fmla="*/ 1081405 w 2792413"/>
              <a:gd name="T113" fmla="*/ 168327 h 3389313"/>
              <a:gd name="T114" fmla="*/ 1152525 w 2792413"/>
              <a:gd name="T115" fmla="*/ 89245 h 3389313"/>
              <a:gd name="T116" fmla="*/ 1242060 w 2792413"/>
              <a:gd name="T117" fmla="*/ 32713 h 3389313"/>
              <a:gd name="T118" fmla="*/ 1348105 w 2792413"/>
              <a:gd name="T119" fmla="*/ 3494 h 3389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92413" h="3389313">
                <a:moveTo>
                  <a:pt x="520700" y="2665413"/>
                </a:moveTo>
                <a:lnTo>
                  <a:pt x="2271713" y="2665413"/>
                </a:lnTo>
                <a:lnTo>
                  <a:pt x="2258063" y="3389313"/>
                </a:lnTo>
                <a:lnTo>
                  <a:pt x="534985" y="3389313"/>
                </a:lnTo>
                <a:lnTo>
                  <a:pt x="520700" y="2665413"/>
                </a:lnTo>
                <a:close/>
                <a:moveTo>
                  <a:pt x="0" y="2312988"/>
                </a:moveTo>
                <a:lnTo>
                  <a:pt x="2792413" y="2312988"/>
                </a:lnTo>
                <a:lnTo>
                  <a:pt x="2504058" y="3016251"/>
                </a:lnTo>
                <a:lnTo>
                  <a:pt x="2343366" y="3016251"/>
                </a:lnTo>
                <a:lnTo>
                  <a:pt x="2351623" y="2575798"/>
                </a:lnTo>
                <a:lnTo>
                  <a:pt x="440790" y="2575798"/>
                </a:lnTo>
                <a:lnTo>
                  <a:pt x="449047" y="3016251"/>
                </a:lnTo>
                <a:lnTo>
                  <a:pt x="288355" y="3016251"/>
                </a:lnTo>
                <a:lnTo>
                  <a:pt x="0" y="2312988"/>
                </a:lnTo>
                <a:close/>
                <a:moveTo>
                  <a:pt x="1131065" y="1087438"/>
                </a:moveTo>
                <a:lnTo>
                  <a:pt x="1131065" y="1087755"/>
                </a:lnTo>
                <a:lnTo>
                  <a:pt x="1131700" y="1087438"/>
                </a:lnTo>
                <a:lnTo>
                  <a:pt x="1133287" y="1104890"/>
                </a:lnTo>
                <a:lnTo>
                  <a:pt x="1135826" y="1125198"/>
                </a:lnTo>
                <a:lnTo>
                  <a:pt x="1138683" y="1148044"/>
                </a:lnTo>
                <a:lnTo>
                  <a:pt x="1142492" y="1173112"/>
                </a:lnTo>
                <a:lnTo>
                  <a:pt x="1147253" y="1201035"/>
                </a:lnTo>
                <a:lnTo>
                  <a:pt x="1153284" y="1231179"/>
                </a:lnTo>
                <a:lnTo>
                  <a:pt x="1160267" y="1262910"/>
                </a:lnTo>
                <a:lnTo>
                  <a:pt x="1168520" y="1297180"/>
                </a:lnTo>
                <a:lnTo>
                  <a:pt x="1178042" y="1333670"/>
                </a:lnTo>
                <a:lnTo>
                  <a:pt x="1183439" y="1352074"/>
                </a:lnTo>
                <a:lnTo>
                  <a:pt x="1188835" y="1371430"/>
                </a:lnTo>
                <a:lnTo>
                  <a:pt x="1195183" y="1391103"/>
                </a:lnTo>
                <a:lnTo>
                  <a:pt x="1201531" y="1411094"/>
                </a:lnTo>
                <a:lnTo>
                  <a:pt x="1208514" y="1431719"/>
                </a:lnTo>
                <a:lnTo>
                  <a:pt x="1215497" y="1452344"/>
                </a:lnTo>
                <a:lnTo>
                  <a:pt x="1223433" y="1473921"/>
                </a:lnTo>
                <a:lnTo>
                  <a:pt x="1231685" y="1495498"/>
                </a:lnTo>
                <a:lnTo>
                  <a:pt x="1240573" y="1517392"/>
                </a:lnTo>
                <a:lnTo>
                  <a:pt x="1249461" y="1539604"/>
                </a:lnTo>
                <a:lnTo>
                  <a:pt x="1258983" y="1562450"/>
                </a:lnTo>
                <a:lnTo>
                  <a:pt x="1269458" y="1585296"/>
                </a:lnTo>
                <a:lnTo>
                  <a:pt x="1279932" y="1608460"/>
                </a:lnTo>
                <a:lnTo>
                  <a:pt x="1291359" y="1632258"/>
                </a:lnTo>
                <a:lnTo>
                  <a:pt x="1294851" y="1601162"/>
                </a:lnTo>
                <a:lnTo>
                  <a:pt x="1298977" y="1571018"/>
                </a:lnTo>
                <a:lnTo>
                  <a:pt x="1306913" y="1512315"/>
                </a:lnTo>
                <a:lnTo>
                  <a:pt x="1315165" y="1458373"/>
                </a:lnTo>
                <a:lnTo>
                  <a:pt x="1323101" y="1409824"/>
                </a:lnTo>
                <a:lnTo>
                  <a:pt x="1330084" y="1368574"/>
                </a:lnTo>
                <a:lnTo>
                  <a:pt x="1336115" y="1335574"/>
                </a:lnTo>
                <a:lnTo>
                  <a:pt x="1342780" y="1300670"/>
                </a:lnTo>
                <a:lnTo>
                  <a:pt x="1298025" y="1196275"/>
                </a:lnTo>
                <a:lnTo>
                  <a:pt x="1370395" y="1127736"/>
                </a:lnTo>
                <a:lnTo>
                  <a:pt x="1421817" y="1127736"/>
                </a:lnTo>
                <a:lnTo>
                  <a:pt x="1494187" y="1196275"/>
                </a:lnTo>
                <a:lnTo>
                  <a:pt x="1449749" y="1300670"/>
                </a:lnTo>
                <a:lnTo>
                  <a:pt x="1456415" y="1335574"/>
                </a:lnTo>
                <a:lnTo>
                  <a:pt x="1462128" y="1368574"/>
                </a:lnTo>
                <a:lnTo>
                  <a:pt x="1469746" y="1409824"/>
                </a:lnTo>
                <a:lnTo>
                  <a:pt x="1477364" y="1458373"/>
                </a:lnTo>
                <a:lnTo>
                  <a:pt x="1485617" y="1512315"/>
                </a:lnTo>
                <a:lnTo>
                  <a:pt x="1493869" y="1571018"/>
                </a:lnTo>
                <a:lnTo>
                  <a:pt x="1497678" y="1601162"/>
                </a:lnTo>
                <a:lnTo>
                  <a:pt x="1501170" y="1632258"/>
                </a:lnTo>
                <a:lnTo>
                  <a:pt x="1512279" y="1608460"/>
                </a:lnTo>
                <a:lnTo>
                  <a:pt x="1523072" y="1585296"/>
                </a:lnTo>
                <a:lnTo>
                  <a:pt x="1533229" y="1562450"/>
                </a:lnTo>
                <a:lnTo>
                  <a:pt x="1542751" y="1539604"/>
                </a:lnTo>
                <a:lnTo>
                  <a:pt x="1552274" y="1517392"/>
                </a:lnTo>
                <a:lnTo>
                  <a:pt x="1560844" y="1495498"/>
                </a:lnTo>
                <a:lnTo>
                  <a:pt x="1568779" y="1473921"/>
                </a:lnTo>
                <a:lnTo>
                  <a:pt x="1576715" y="1452344"/>
                </a:lnTo>
                <a:lnTo>
                  <a:pt x="1584015" y="1431719"/>
                </a:lnTo>
                <a:lnTo>
                  <a:pt x="1590681" y="1411094"/>
                </a:lnTo>
                <a:lnTo>
                  <a:pt x="1597346" y="1391103"/>
                </a:lnTo>
                <a:lnTo>
                  <a:pt x="1603377" y="1371430"/>
                </a:lnTo>
                <a:lnTo>
                  <a:pt x="1609408" y="1352074"/>
                </a:lnTo>
                <a:lnTo>
                  <a:pt x="1614487" y="1333670"/>
                </a:lnTo>
                <a:lnTo>
                  <a:pt x="1624327" y="1297180"/>
                </a:lnTo>
                <a:lnTo>
                  <a:pt x="1632262" y="1262910"/>
                </a:lnTo>
                <a:lnTo>
                  <a:pt x="1639563" y="1231179"/>
                </a:lnTo>
                <a:lnTo>
                  <a:pt x="1644959" y="1201035"/>
                </a:lnTo>
                <a:lnTo>
                  <a:pt x="1649720" y="1173112"/>
                </a:lnTo>
                <a:lnTo>
                  <a:pt x="1653846" y="1148044"/>
                </a:lnTo>
                <a:lnTo>
                  <a:pt x="1657020" y="1125198"/>
                </a:lnTo>
                <a:lnTo>
                  <a:pt x="1659242" y="1104890"/>
                </a:lnTo>
                <a:lnTo>
                  <a:pt x="1660829" y="1087438"/>
                </a:lnTo>
                <a:lnTo>
                  <a:pt x="1661464" y="1087755"/>
                </a:lnTo>
                <a:lnTo>
                  <a:pt x="1661464" y="1087438"/>
                </a:lnTo>
                <a:lnTo>
                  <a:pt x="1675430" y="1090294"/>
                </a:lnTo>
                <a:lnTo>
                  <a:pt x="1689714" y="1093784"/>
                </a:lnTo>
                <a:lnTo>
                  <a:pt x="1703998" y="1097592"/>
                </a:lnTo>
                <a:lnTo>
                  <a:pt x="1718916" y="1101400"/>
                </a:lnTo>
                <a:lnTo>
                  <a:pt x="1749705" y="1110919"/>
                </a:lnTo>
                <a:lnTo>
                  <a:pt x="1782399" y="1120756"/>
                </a:lnTo>
                <a:lnTo>
                  <a:pt x="1812871" y="1129640"/>
                </a:lnTo>
                <a:lnTo>
                  <a:pt x="1841120" y="1138208"/>
                </a:lnTo>
                <a:lnTo>
                  <a:pt x="1866831" y="1146458"/>
                </a:lnTo>
                <a:lnTo>
                  <a:pt x="1890002" y="1154390"/>
                </a:lnTo>
                <a:lnTo>
                  <a:pt x="1911269" y="1162006"/>
                </a:lnTo>
                <a:lnTo>
                  <a:pt x="1930314" y="1168987"/>
                </a:lnTo>
                <a:lnTo>
                  <a:pt x="1947454" y="1176285"/>
                </a:lnTo>
                <a:lnTo>
                  <a:pt x="1962690" y="1183266"/>
                </a:lnTo>
                <a:lnTo>
                  <a:pt x="1976021" y="1189612"/>
                </a:lnTo>
                <a:lnTo>
                  <a:pt x="1987766" y="1195958"/>
                </a:lnTo>
                <a:lnTo>
                  <a:pt x="1998240" y="1201670"/>
                </a:lnTo>
                <a:lnTo>
                  <a:pt x="2006811" y="1207381"/>
                </a:lnTo>
                <a:lnTo>
                  <a:pt x="2014111" y="1212775"/>
                </a:lnTo>
                <a:lnTo>
                  <a:pt x="2020142" y="1218487"/>
                </a:lnTo>
                <a:lnTo>
                  <a:pt x="2025221" y="1223564"/>
                </a:lnTo>
                <a:lnTo>
                  <a:pt x="2029030" y="1228641"/>
                </a:lnTo>
                <a:lnTo>
                  <a:pt x="2035061" y="1234035"/>
                </a:lnTo>
                <a:lnTo>
                  <a:pt x="2040457" y="1240064"/>
                </a:lnTo>
                <a:lnTo>
                  <a:pt x="2046170" y="1246410"/>
                </a:lnTo>
                <a:lnTo>
                  <a:pt x="2051249" y="1252756"/>
                </a:lnTo>
                <a:lnTo>
                  <a:pt x="2056010" y="1259420"/>
                </a:lnTo>
                <a:lnTo>
                  <a:pt x="2060771" y="1266401"/>
                </a:lnTo>
                <a:lnTo>
                  <a:pt x="2065215" y="1273699"/>
                </a:lnTo>
                <a:lnTo>
                  <a:pt x="2068706" y="1281631"/>
                </a:lnTo>
                <a:lnTo>
                  <a:pt x="2069976" y="1283535"/>
                </a:lnTo>
                <a:lnTo>
                  <a:pt x="2072833" y="1289564"/>
                </a:lnTo>
                <a:lnTo>
                  <a:pt x="2083942" y="1312410"/>
                </a:lnTo>
                <a:lnTo>
                  <a:pt x="2101717" y="1348584"/>
                </a:lnTo>
                <a:lnTo>
                  <a:pt x="2124889" y="1394276"/>
                </a:lnTo>
                <a:lnTo>
                  <a:pt x="2151869" y="1446950"/>
                </a:lnTo>
                <a:lnTo>
                  <a:pt x="2182341" y="1504382"/>
                </a:lnTo>
                <a:lnTo>
                  <a:pt x="2197894" y="1534210"/>
                </a:lnTo>
                <a:lnTo>
                  <a:pt x="2214399" y="1563719"/>
                </a:lnTo>
                <a:lnTo>
                  <a:pt x="2230588" y="1593229"/>
                </a:lnTo>
                <a:lnTo>
                  <a:pt x="2247093" y="1622104"/>
                </a:lnTo>
                <a:lnTo>
                  <a:pt x="2260742" y="1645902"/>
                </a:lnTo>
                <a:lnTo>
                  <a:pt x="2274073" y="1668431"/>
                </a:lnTo>
                <a:lnTo>
                  <a:pt x="2305497" y="1634479"/>
                </a:lnTo>
                <a:lnTo>
                  <a:pt x="2332478" y="1604652"/>
                </a:lnTo>
                <a:lnTo>
                  <a:pt x="2358823" y="1575460"/>
                </a:lnTo>
                <a:lnTo>
                  <a:pt x="2406752" y="1520883"/>
                </a:lnTo>
                <a:lnTo>
                  <a:pt x="2443572" y="1478046"/>
                </a:lnTo>
                <a:lnTo>
                  <a:pt x="2465157" y="1453296"/>
                </a:lnTo>
                <a:lnTo>
                  <a:pt x="2468013" y="1449805"/>
                </a:lnTo>
                <a:lnTo>
                  <a:pt x="2471822" y="1445681"/>
                </a:lnTo>
                <a:lnTo>
                  <a:pt x="2475631" y="1441555"/>
                </a:lnTo>
                <a:lnTo>
                  <a:pt x="2483567" y="1434257"/>
                </a:lnTo>
                <a:lnTo>
                  <a:pt x="2491819" y="1427276"/>
                </a:lnTo>
                <a:lnTo>
                  <a:pt x="2500390" y="1420930"/>
                </a:lnTo>
                <a:lnTo>
                  <a:pt x="2664175" y="1245141"/>
                </a:lnTo>
                <a:lnTo>
                  <a:pt x="2669254" y="1240381"/>
                </a:lnTo>
                <a:lnTo>
                  <a:pt x="2674967" y="1235939"/>
                </a:lnTo>
                <a:lnTo>
                  <a:pt x="2680681" y="1232131"/>
                </a:lnTo>
                <a:lnTo>
                  <a:pt x="2686712" y="1229275"/>
                </a:lnTo>
                <a:lnTo>
                  <a:pt x="2693060" y="1227054"/>
                </a:lnTo>
                <a:lnTo>
                  <a:pt x="2699408" y="1225150"/>
                </a:lnTo>
                <a:lnTo>
                  <a:pt x="2706074" y="1224198"/>
                </a:lnTo>
                <a:lnTo>
                  <a:pt x="2712422" y="1223247"/>
                </a:lnTo>
                <a:lnTo>
                  <a:pt x="2719088" y="1223247"/>
                </a:lnTo>
                <a:lnTo>
                  <a:pt x="2725754" y="1224198"/>
                </a:lnTo>
                <a:lnTo>
                  <a:pt x="2732419" y="1225468"/>
                </a:lnTo>
                <a:lnTo>
                  <a:pt x="2738767" y="1227371"/>
                </a:lnTo>
                <a:lnTo>
                  <a:pt x="2745116" y="1229910"/>
                </a:lnTo>
                <a:lnTo>
                  <a:pt x="2751147" y="1233400"/>
                </a:lnTo>
                <a:lnTo>
                  <a:pt x="2757178" y="1237525"/>
                </a:lnTo>
                <a:lnTo>
                  <a:pt x="2762574" y="1241968"/>
                </a:lnTo>
                <a:lnTo>
                  <a:pt x="2767335" y="1247045"/>
                </a:lnTo>
                <a:lnTo>
                  <a:pt x="2771779" y="1252756"/>
                </a:lnTo>
                <a:lnTo>
                  <a:pt x="2775270" y="1258151"/>
                </a:lnTo>
                <a:lnTo>
                  <a:pt x="2778444" y="1264497"/>
                </a:lnTo>
                <a:lnTo>
                  <a:pt x="2780666" y="1270843"/>
                </a:lnTo>
                <a:lnTo>
                  <a:pt x="2782571" y="1277189"/>
                </a:lnTo>
                <a:lnTo>
                  <a:pt x="2783840" y="1283853"/>
                </a:lnTo>
                <a:lnTo>
                  <a:pt x="2784475" y="1290199"/>
                </a:lnTo>
                <a:lnTo>
                  <a:pt x="2784475" y="1296862"/>
                </a:lnTo>
                <a:lnTo>
                  <a:pt x="2783840" y="1303526"/>
                </a:lnTo>
                <a:lnTo>
                  <a:pt x="2782253" y="1310189"/>
                </a:lnTo>
                <a:lnTo>
                  <a:pt x="2780349" y="1316535"/>
                </a:lnTo>
                <a:lnTo>
                  <a:pt x="2777492" y="1322882"/>
                </a:lnTo>
                <a:lnTo>
                  <a:pt x="2774635" y="1328911"/>
                </a:lnTo>
                <a:lnTo>
                  <a:pt x="2770509" y="1334622"/>
                </a:lnTo>
                <a:lnTo>
                  <a:pt x="2766065" y="1340334"/>
                </a:lnTo>
                <a:lnTo>
                  <a:pt x="2694964" y="1416171"/>
                </a:lnTo>
                <a:lnTo>
                  <a:pt x="2705122" y="1422200"/>
                </a:lnTo>
                <a:lnTo>
                  <a:pt x="2709883" y="1426007"/>
                </a:lnTo>
                <a:lnTo>
                  <a:pt x="2714644" y="1429815"/>
                </a:lnTo>
                <a:lnTo>
                  <a:pt x="2721310" y="1435844"/>
                </a:lnTo>
                <a:lnTo>
                  <a:pt x="2727658" y="1441873"/>
                </a:lnTo>
                <a:lnTo>
                  <a:pt x="2733689" y="1448854"/>
                </a:lnTo>
                <a:lnTo>
                  <a:pt x="2739085" y="1455517"/>
                </a:lnTo>
                <a:lnTo>
                  <a:pt x="2744481" y="1462498"/>
                </a:lnTo>
                <a:lnTo>
                  <a:pt x="2749242" y="1469478"/>
                </a:lnTo>
                <a:lnTo>
                  <a:pt x="2753686" y="1476777"/>
                </a:lnTo>
                <a:lnTo>
                  <a:pt x="2757812" y="1484392"/>
                </a:lnTo>
                <a:lnTo>
                  <a:pt x="2761621" y="1492008"/>
                </a:lnTo>
                <a:lnTo>
                  <a:pt x="2764478" y="1499940"/>
                </a:lnTo>
                <a:lnTo>
                  <a:pt x="2767335" y="1507873"/>
                </a:lnTo>
                <a:lnTo>
                  <a:pt x="2770191" y="1515806"/>
                </a:lnTo>
                <a:lnTo>
                  <a:pt x="2771779" y="1524056"/>
                </a:lnTo>
                <a:lnTo>
                  <a:pt x="2773683" y="1532306"/>
                </a:lnTo>
                <a:lnTo>
                  <a:pt x="2774953" y="1540556"/>
                </a:lnTo>
                <a:lnTo>
                  <a:pt x="2775905" y="1548806"/>
                </a:lnTo>
                <a:lnTo>
                  <a:pt x="2776222" y="1557373"/>
                </a:lnTo>
                <a:lnTo>
                  <a:pt x="2776222" y="1565623"/>
                </a:lnTo>
                <a:lnTo>
                  <a:pt x="2775905" y="1574191"/>
                </a:lnTo>
                <a:lnTo>
                  <a:pt x="2775270" y="1582441"/>
                </a:lnTo>
                <a:lnTo>
                  <a:pt x="2774000" y="1591008"/>
                </a:lnTo>
                <a:lnTo>
                  <a:pt x="2772731" y="1598941"/>
                </a:lnTo>
                <a:lnTo>
                  <a:pt x="2770826" y="1607508"/>
                </a:lnTo>
                <a:lnTo>
                  <a:pt x="2768604" y="1615758"/>
                </a:lnTo>
                <a:lnTo>
                  <a:pt x="2765430" y="1623691"/>
                </a:lnTo>
                <a:lnTo>
                  <a:pt x="2762574" y="1631624"/>
                </a:lnTo>
                <a:lnTo>
                  <a:pt x="2758765" y="1639556"/>
                </a:lnTo>
                <a:lnTo>
                  <a:pt x="2754956" y="1647489"/>
                </a:lnTo>
                <a:lnTo>
                  <a:pt x="2750194" y="1654787"/>
                </a:lnTo>
                <a:lnTo>
                  <a:pt x="2745433" y="1662085"/>
                </a:lnTo>
                <a:lnTo>
                  <a:pt x="2740355" y="1669383"/>
                </a:lnTo>
                <a:lnTo>
                  <a:pt x="2734641" y="1676364"/>
                </a:lnTo>
                <a:lnTo>
                  <a:pt x="2716549" y="1697941"/>
                </a:lnTo>
                <a:lnTo>
                  <a:pt x="2670206" y="1751249"/>
                </a:lnTo>
                <a:lnTo>
                  <a:pt x="2639417" y="1786470"/>
                </a:lnTo>
                <a:lnTo>
                  <a:pt x="2605136" y="1824865"/>
                </a:lnTo>
                <a:lnTo>
                  <a:pt x="2569586" y="1864529"/>
                </a:lnTo>
                <a:lnTo>
                  <a:pt x="2532766" y="1904827"/>
                </a:lnTo>
                <a:lnTo>
                  <a:pt x="2508325" y="1930529"/>
                </a:lnTo>
                <a:lnTo>
                  <a:pt x="2484519" y="1955914"/>
                </a:lnTo>
                <a:lnTo>
                  <a:pt x="2461030" y="1979712"/>
                </a:lnTo>
                <a:lnTo>
                  <a:pt x="2438811" y="2001606"/>
                </a:lnTo>
                <a:lnTo>
                  <a:pt x="2426115" y="2013347"/>
                </a:lnTo>
                <a:lnTo>
                  <a:pt x="2413418" y="2025087"/>
                </a:lnTo>
                <a:lnTo>
                  <a:pt x="2400722" y="2035876"/>
                </a:lnTo>
                <a:lnTo>
                  <a:pt x="2387708" y="2046664"/>
                </a:lnTo>
                <a:lnTo>
                  <a:pt x="2380090" y="2052376"/>
                </a:lnTo>
                <a:lnTo>
                  <a:pt x="2371837" y="2058405"/>
                </a:lnTo>
                <a:lnTo>
                  <a:pt x="2362314" y="2064751"/>
                </a:lnTo>
                <a:lnTo>
                  <a:pt x="2351205" y="2071414"/>
                </a:lnTo>
                <a:lnTo>
                  <a:pt x="2343904" y="2075222"/>
                </a:lnTo>
                <a:lnTo>
                  <a:pt x="2335969" y="2079347"/>
                </a:lnTo>
                <a:lnTo>
                  <a:pt x="2326447" y="2083155"/>
                </a:lnTo>
                <a:lnTo>
                  <a:pt x="2315337" y="2087280"/>
                </a:lnTo>
                <a:lnTo>
                  <a:pt x="2307719" y="2089501"/>
                </a:lnTo>
                <a:lnTo>
                  <a:pt x="2300101" y="2091405"/>
                </a:lnTo>
                <a:lnTo>
                  <a:pt x="2292801" y="2093309"/>
                </a:lnTo>
                <a:lnTo>
                  <a:pt x="2284865" y="2094578"/>
                </a:lnTo>
                <a:lnTo>
                  <a:pt x="2277565" y="2095530"/>
                </a:lnTo>
                <a:lnTo>
                  <a:pt x="2270582" y="2096164"/>
                </a:lnTo>
                <a:lnTo>
                  <a:pt x="2262964" y="2096799"/>
                </a:lnTo>
                <a:lnTo>
                  <a:pt x="2255981" y="2097116"/>
                </a:lnTo>
                <a:lnTo>
                  <a:pt x="2244871" y="2096799"/>
                </a:lnTo>
                <a:lnTo>
                  <a:pt x="2234397" y="2095530"/>
                </a:lnTo>
                <a:lnTo>
                  <a:pt x="2224557" y="2093943"/>
                </a:lnTo>
                <a:lnTo>
                  <a:pt x="2215034" y="2092357"/>
                </a:lnTo>
                <a:lnTo>
                  <a:pt x="2206147" y="2090453"/>
                </a:lnTo>
                <a:lnTo>
                  <a:pt x="2197894" y="2087597"/>
                </a:lnTo>
                <a:lnTo>
                  <a:pt x="2190593" y="2085058"/>
                </a:lnTo>
                <a:lnTo>
                  <a:pt x="2183610" y="2082520"/>
                </a:lnTo>
                <a:lnTo>
                  <a:pt x="2176945" y="2079982"/>
                </a:lnTo>
                <a:lnTo>
                  <a:pt x="2170596" y="2077126"/>
                </a:lnTo>
                <a:lnTo>
                  <a:pt x="2159487" y="2071097"/>
                </a:lnTo>
                <a:lnTo>
                  <a:pt x="2149647" y="2065385"/>
                </a:lnTo>
                <a:lnTo>
                  <a:pt x="2140759" y="2059674"/>
                </a:lnTo>
                <a:lnTo>
                  <a:pt x="2133141" y="2053962"/>
                </a:lnTo>
                <a:lnTo>
                  <a:pt x="2125841" y="2048251"/>
                </a:lnTo>
                <a:lnTo>
                  <a:pt x="2119175" y="2043174"/>
                </a:lnTo>
                <a:lnTo>
                  <a:pt x="2113462" y="2037779"/>
                </a:lnTo>
                <a:lnTo>
                  <a:pt x="2102670" y="2027308"/>
                </a:lnTo>
                <a:lnTo>
                  <a:pt x="2092512" y="2017154"/>
                </a:lnTo>
                <a:lnTo>
                  <a:pt x="2083307" y="2006683"/>
                </a:lnTo>
                <a:lnTo>
                  <a:pt x="2074737" y="1996847"/>
                </a:lnTo>
                <a:lnTo>
                  <a:pt x="2066167" y="1986375"/>
                </a:lnTo>
                <a:lnTo>
                  <a:pt x="2057914" y="1975904"/>
                </a:lnTo>
                <a:lnTo>
                  <a:pt x="2049979" y="1965116"/>
                </a:lnTo>
                <a:lnTo>
                  <a:pt x="2042044" y="1954010"/>
                </a:lnTo>
                <a:lnTo>
                  <a:pt x="2026490" y="1931798"/>
                </a:lnTo>
                <a:lnTo>
                  <a:pt x="2013476" y="1912125"/>
                </a:lnTo>
                <a:lnTo>
                  <a:pt x="2000462" y="1891817"/>
                </a:lnTo>
                <a:lnTo>
                  <a:pt x="1987131" y="1870557"/>
                </a:lnTo>
                <a:lnTo>
                  <a:pt x="1974117" y="1848663"/>
                </a:lnTo>
                <a:lnTo>
                  <a:pt x="1961103" y="1826769"/>
                </a:lnTo>
                <a:lnTo>
                  <a:pt x="1948089" y="1803922"/>
                </a:lnTo>
                <a:lnTo>
                  <a:pt x="1922061" y="1758547"/>
                </a:lnTo>
                <a:lnTo>
                  <a:pt x="1922061" y="2143126"/>
                </a:lnTo>
                <a:lnTo>
                  <a:pt x="1428165" y="2143126"/>
                </a:lnTo>
                <a:lnTo>
                  <a:pt x="1455462" y="1826769"/>
                </a:lnTo>
                <a:lnTo>
                  <a:pt x="1455145" y="1818519"/>
                </a:lnTo>
                <a:lnTo>
                  <a:pt x="1454510" y="1810269"/>
                </a:lnTo>
                <a:lnTo>
                  <a:pt x="1452923" y="1802653"/>
                </a:lnTo>
                <a:lnTo>
                  <a:pt x="1450701" y="1795038"/>
                </a:lnTo>
                <a:lnTo>
                  <a:pt x="1448479" y="1788057"/>
                </a:lnTo>
                <a:lnTo>
                  <a:pt x="1445623" y="1781076"/>
                </a:lnTo>
                <a:lnTo>
                  <a:pt x="1441814" y="1774730"/>
                </a:lnTo>
                <a:lnTo>
                  <a:pt x="1438005" y="1769018"/>
                </a:lnTo>
                <a:lnTo>
                  <a:pt x="1433878" y="1763941"/>
                </a:lnTo>
                <a:lnTo>
                  <a:pt x="1429434" y="1759182"/>
                </a:lnTo>
                <a:lnTo>
                  <a:pt x="1424673" y="1755057"/>
                </a:lnTo>
                <a:lnTo>
                  <a:pt x="1419595" y="1751566"/>
                </a:lnTo>
                <a:lnTo>
                  <a:pt x="1413881" y="1748711"/>
                </a:lnTo>
                <a:lnTo>
                  <a:pt x="1408485" y="1746807"/>
                </a:lnTo>
                <a:lnTo>
                  <a:pt x="1402454" y="1745538"/>
                </a:lnTo>
                <a:lnTo>
                  <a:pt x="1396423" y="1744903"/>
                </a:lnTo>
                <a:lnTo>
                  <a:pt x="1390710" y="1745538"/>
                </a:lnTo>
                <a:lnTo>
                  <a:pt x="1384679" y="1746807"/>
                </a:lnTo>
                <a:lnTo>
                  <a:pt x="1378966" y="1748711"/>
                </a:lnTo>
                <a:lnTo>
                  <a:pt x="1373570" y="1751566"/>
                </a:lnTo>
                <a:lnTo>
                  <a:pt x="1368174" y="1755057"/>
                </a:lnTo>
                <a:lnTo>
                  <a:pt x="1363412" y="1759182"/>
                </a:lnTo>
                <a:lnTo>
                  <a:pt x="1358969" y="1763941"/>
                </a:lnTo>
                <a:lnTo>
                  <a:pt x="1354842" y="1769018"/>
                </a:lnTo>
                <a:lnTo>
                  <a:pt x="1351351" y="1774730"/>
                </a:lnTo>
                <a:lnTo>
                  <a:pt x="1347542" y="1781076"/>
                </a:lnTo>
                <a:lnTo>
                  <a:pt x="1344367" y="1788057"/>
                </a:lnTo>
                <a:lnTo>
                  <a:pt x="1342146" y="1795038"/>
                </a:lnTo>
                <a:lnTo>
                  <a:pt x="1339924" y="1802653"/>
                </a:lnTo>
                <a:lnTo>
                  <a:pt x="1338971" y="1810269"/>
                </a:lnTo>
                <a:lnTo>
                  <a:pt x="1337702" y="1818519"/>
                </a:lnTo>
                <a:lnTo>
                  <a:pt x="1337384" y="1826769"/>
                </a:lnTo>
                <a:lnTo>
                  <a:pt x="1364999" y="2143126"/>
                </a:lnTo>
                <a:lnTo>
                  <a:pt x="870151" y="2143126"/>
                </a:lnTo>
                <a:lnTo>
                  <a:pt x="870151" y="1651297"/>
                </a:lnTo>
                <a:lnTo>
                  <a:pt x="869833" y="1651297"/>
                </a:lnTo>
                <a:lnTo>
                  <a:pt x="868881" y="1652249"/>
                </a:lnTo>
                <a:lnTo>
                  <a:pt x="867294" y="1653201"/>
                </a:lnTo>
                <a:lnTo>
                  <a:pt x="864755" y="1656691"/>
                </a:lnTo>
                <a:lnTo>
                  <a:pt x="861581" y="1661133"/>
                </a:lnTo>
                <a:lnTo>
                  <a:pt x="858724" y="1667162"/>
                </a:lnTo>
                <a:lnTo>
                  <a:pt x="855867" y="1674143"/>
                </a:lnTo>
                <a:lnTo>
                  <a:pt x="852376" y="1682710"/>
                </a:lnTo>
                <a:lnTo>
                  <a:pt x="848884" y="1691912"/>
                </a:lnTo>
                <a:lnTo>
                  <a:pt x="845710" y="1702701"/>
                </a:lnTo>
                <a:lnTo>
                  <a:pt x="839044" y="1726816"/>
                </a:lnTo>
                <a:lnTo>
                  <a:pt x="832061" y="1755057"/>
                </a:lnTo>
                <a:lnTo>
                  <a:pt x="824443" y="1786153"/>
                </a:lnTo>
                <a:lnTo>
                  <a:pt x="817460" y="1820423"/>
                </a:lnTo>
                <a:lnTo>
                  <a:pt x="810477" y="1856913"/>
                </a:lnTo>
                <a:lnTo>
                  <a:pt x="803811" y="1895308"/>
                </a:lnTo>
                <a:lnTo>
                  <a:pt x="797145" y="1935606"/>
                </a:lnTo>
                <a:lnTo>
                  <a:pt x="790797" y="1976221"/>
                </a:lnTo>
                <a:lnTo>
                  <a:pt x="784766" y="2018424"/>
                </a:lnTo>
                <a:lnTo>
                  <a:pt x="779688" y="2060308"/>
                </a:lnTo>
                <a:lnTo>
                  <a:pt x="774609" y="2101876"/>
                </a:lnTo>
                <a:lnTo>
                  <a:pt x="771118" y="2143126"/>
                </a:lnTo>
                <a:lnTo>
                  <a:pt x="438150" y="2143126"/>
                </a:lnTo>
                <a:lnTo>
                  <a:pt x="443864" y="2084741"/>
                </a:lnTo>
                <a:lnTo>
                  <a:pt x="449894" y="2028577"/>
                </a:lnTo>
                <a:lnTo>
                  <a:pt x="455925" y="1975269"/>
                </a:lnTo>
                <a:lnTo>
                  <a:pt x="463226" y="1923865"/>
                </a:lnTo>
                <a:lnTo>
                  <a:pt x="470209" y="1875317"/>
                </a:lnTo>
                <a:lnTo>
                  <a:pt x="478144" y="1828990"/>
                </a:lnTo>
                <a:lnTo>
                  <a:pt x="485762" y="1784884"/>
                </a:lnTo>
                <a:lnTo>
                  <a:pt x="494015" y="1742682"/>
                </a:lnTo>
                <a:lnTo>
                  <a:pt x="502585" y="1702701"/>
                </a:lnTo>
                <a:lnTo>
                  <a:pt x="511155" y="1665258"/>
                </a:lnTo>
                <a:lnTo>
                  <a:pt x="520043" y="1629085"/>
                </a:lnTo>
                <a:lnTo>
                  <a:pt x="528931" y="1595450"/>
                </a:lnTo>
                <a:lnTo>
                  <a:pt x="537818" y="1563719"/>
                </a:lnTo>
                <a:lnTo>
                  <a:pt x="547023" y="1533892"/>
                </a:lnTo>
                <a:lnTo>
                  <a:pt x="556228" y="1505969"/>
                </a:lnTo>
                <a:lnTo>
                  <a:pt x="565116" y="1479632"/>
                </a:lnTo>
                <a:lnTo>
                  <a:pt x="574638" y="1454882"/>
                </a:lnTo>
                <a:lnTo>
                  <a:pt x="583526" y="1432036"/>
                </a:lnTo>
                <a:lnTo>
                  <a:pt x="592413" y="1410777"/>
                </a:lnTo>
                <a:lnTo>
                  <a:pt x="601301" y="1391420"/>
                </a:lnTo>
                <a:lnTo>
                  <a:pt x="609871" y="1373334"/>
                </a:lnTo>
                <a:lnTo>
                  <a:pt x="618124" y="1356516"/>
                </a:lnTo>
                <a:lnTo>
                  <a:pt x="626059" y="1341920"/>
                </a:lnTo>
                <a:lnTo>
                  <a:pt x="633995" y="1327959"/>
                </a:lnTo>
                <a:lnTo>
                  <a:pt x="641930" y="1315266"/>
                </a:lnTo>
                <a:lnTo>
                  <a:pt x="648913" y="1304160"/>
                </a:lnTo>
                <a:lnTo>
                  <a:pt x="655579" y="1294324"/>
                </a:lnTo>
                <a:lnTo>
                  <a:pt x="661927" y="1285756"/>
                </a:lnTo>
                <a:lnTo>
                  <a:pt x="667641" y="1278141"/>
                </a:lnTo>
                <a:lnTo>
                  <a:pt x="673037" y="1271478"/>
                </a:lnTo>
                <a:lnTo>
                  <a:pt x="677798" y="1266083"/>
                </a:lnTo>
                <a:lnTo>
                  <a:pt x="681924" y="1261641"/>
                </a:lnTo>
                <a:lnTo>
                  <a:pt x="699065" y="1252756"/>
                </a:lnTo>
                <a:lnTo>
                  <a:pt x="717475" y="1243237"/>
                </a:lnTo>
                <a:lnTo>
                  <a:pt x="737154" y="1234035"/>
                </a:lnTo>
                <a:lnTo>
                  <a:pt x="758104" y="1224833"/>
                </a:lnTo>
                <a:lnTo>
                  <a:pt x="779688" y="1215948"/>
                </a:lnTo>
                <a:lnTo>
                  <a:pt x="801907" y="1206746"/>
                </a:lnTo>
                <a:lnTo>
                  <a:pt x="824761" y="1197227"/>
                </a:lnTo>
                <a:lnTo>
                  <a:pt x="848249" y="1188343"/>
                </a:lnTo>
                <a:lnTo>
                  <a:pt x="895544" y="1170891"/>
                </a:lnTo>
                <a:lnTo>
                  <a:pt x="942204" y="1154390"/>
                </a:lnTo>
                <a:lnTo>
                  <a:pt x="987594" y="1138525"/>
                </a:lnTo>
                <a:lnTo>
                  <a:pt x="1030445" y="1124564"/>
                </a:lnTo>
                <a:lnTo>
                  <a:pt x="1041554" y="1118217"/>
                </a:lnTo>
                <a:lnTo>
                  <a:pt x="1053299" y="1112188"/>
                </a:lnTo>
                <a:lnTo>
                  <a:pt x="1065678" y="1107111"/>
                </a:lnTo>
                <a:lnTo>
                  <a:pt x="1077740" y="1102352"/>
                </a:lnTo>
                <a:lnTo>
                  <a:pt x="1090754" y="1097909"/>
                </a:lnTo>
                <a:lnTo>
                  <a:pt x="1103768" y="1094102"/>
                </a:lnTo>
                <a:lnTo>
                  <a:pt x="1117099" y="1090294"/>
                </a:lnTo>
                <a:lnTo>
                  <a:pt x="1131065" y="1087438"/>
                </a:lnTo>
                <a:close/>
                <a:moveTo>
                  <a:pt x="1401445" y="0"/>
                </a:moveTo>
                <a:lnTo>
                  <a:pt x="1412240" y="318"/>
                </a:lnTo>
                <a:lnTo>
                  <a:pt x="1423353" y="635"/>
                </a:lnTo>
                <a:lnTo>
                  <a:pt x="1433513" y="1588"/>
                </a:lnTo>
                <a:lnTo>
                  <a:pt x="1444308" y="2223"/>
                </a:lnTo>
                <a:lnTo>
                  <a:pt x="1454786" y="3494"/>
                </a:lnTo>
                <a:lnTo>
                  <a:pt x="1465263" y="4764"/>
                </a:lnTo>
                <a:lnTo>
                  <a:pt x="1475423" y="6670"/>
                </a:lnTo>
                <a:lnTo>
                  <a:pt x="1485266" y="8575"/>
                </a:lnTo>
                <a:lnTo>
                  <a:pt x="1495426" y="10798"/>
                </a:lnTo>
                <a:lnTo>
                  <a:pt x="1505268" y="13339"/>
                </a:lnTo>
                <a:lnTo>
                  <a:pt x="1515111" y="15880"/>
                </a:lnTo>
                <a:lnTo>
                  <a:pt x="1524636" y="19056"/>
                </a:lnTo>
                <a:lnTo>
                  <a:pt x="1533843" y="22232"/>
                </a:lnTo>
                <a:lnTo>
                  <a:pt x="1543368" y="25726"/>
                </a:lnTo>
                <a:lnTo>
                  <a:pt x="1552576" y="29219"/>
                </a:lnTo>
                <a:lnTo>
                  <a:pt x="1561466" y="33030"/>
                </a:lnTo>
                <a:lnTo>
                  <a:pt x="1570356" y="37159"/>
                </a:lnTo>
                <a:lnTo>
                  <a:pt x="1578928" y="41605"/>
                </a:lnTo>
                <a:lnTo>
                  <a:pt x="1587818" y="46052"/>
                </a:lnTo>
                <a:lnTo>
                  <a:pt x="1596073" y="50816"/>
                </a:lnTo>
                <a:lnTo>
                  <a:pt x="1604646" y="55897"/>
                </a:lnTo>
                <a:lnTo>
                  <a:pt x="1612583" y="60979"/>
                </a:lnTo>
                <a:lnTo>
                  <a:pt x="1620521" y="66378"/>
                </a:lnTo>
                <a:lnTo>
                  <a:pt x="1628776" y="72095"/>
                </a:lnTo>
                <a:lnTo>
                  <a:pt x="1636078" y="77812"/>
                </a:lnTo>
                <a:lnTo>
                  <a:pt x="1644016" y="83528"/>
                </a:lnTo>
                <a:lnTo>
                  <a:pt x="1651318" y="89880"/>
                </a:lnTo>
                <a:lnTo>
                  <a:pt x="1658303" y="96232"/>
                </a:lnTo>
                <a:lnTo>
                  <a:pt x="1665606" y="102902"/>
                </a:lnTo>
                <a:lnTo>
                  <a:pt x="1672591" y="109571"/>
                </a:lnTo>
                <a:lnTo>
                  <a:pt x="1679258" y="116241"/>
                </a:lnTo>
                <a:lnTo>
                  <a:pt x="1685926" y="123546"/>
                </a:lnTo>
                <a:lnTo>
                  <a:pt x="1692593" y="130851"/>
                </a:lnTo>
                <a:lnTo>
                  <a:pt x="1698943" y="138155"/>
                </a:lnTo>
                <a:lnTo>
                  <a:pt x="1704976" y="145778"/>
                </a:lnTo>
                <a:lnTo>
                  <a:pt x="1710691" y="153400"/>
                </a:lnTo>
                <a:lnTo>
                  <a:pt x="1716723" y="161658"/>
                </a:lnTo>
                <a:lnTo>
                  <a:pt x="1722438" y="169597"/>
                </a:lnTo>
                <a:lnTo>
                  <a:pt x="1727836" y="177537"/>
                </a:lnTo>
                <a:lnTo>
                  <a:pt x="1733233" y="186113"/>
                </a:lnTo>
                <a:lnTo>
                  <a:pt x="1738313" y="194688"/>
                </a:lnTo>
                <a:lnTo>
                  <a:pt x="1743076" y="203263"/>
                </a:lnTo>
                <a:lnTo>
                  <a:pt x="1747838" y="212156"/>
                </a:lnTo>
                <a:lnTo>
                  <a:pt x="1752283" y="221048"/>
                </a:lnTo>
                <a:lnTo>
                  <a:pt x="1760856" y="239469"/>
                </a:lnTo>
                <a:lnTo>
                  <a:pt x="1768793" y="258207"/>
                </a:lnTo>
                <a:lnTo>
                  <a:pt x="1776096" y="277581"/>
                </a:lnTo>
                <a:lnTo>
                  <a:pt x="1782446" y="297272"/>
                </a:lnTo>
                <a:lnTo>
                  <a:pt x="1788161" y="317916"/>
                </a:lnTo>
                <a:lnTo>
                  <a:pt x="1792923" y="338560"/>
                </a:lnTo>
                <a:lnTo>
                  <a:pt x="1797051" y="359521"/>
                </a:lnTo>
                <a:lnTo>
                  <a:pt x="1799908" y="380800"/>
                </a:lnTo>
                <a:lnTo>
                  <a:pt x="1802448" y="402397"/>
                </a:lnTo>
                <a:lnTo>
                  <a:pt x="1804036" y="424946"/>
                </a:lnTo>
                <a:lnTo>
                  <a:pt x="1809751" y="426534"/>
                </a:lnTo>
                <a:lnTo>
                  <a:pt x="1815148" y="428758"/>
                </a:lnTo>
                <a:lnTo>
                  <a:pt x="1819911" y="431616"/>
                </a:lnTo>
                <a:lnTo>
                  <a:pt x="1825308" y="434474"/>
                </a:lnTo>
                <a:lnTo>
                  <a:pt x="1829753" y="437968"/>
                </a:lnTo>
                <a:lnTo>
                  <a:pt x="1834198" y="441144"/>
                </a:lnTo>
                <a:lnTo>
                  <a:pt x="1838326" y="445273"/>
                </a:lnTo>
                <a:lnTo>
                  <a:pt x="1842453" y="449401"/>
                </a:lnTo>
                <a:lnTo>
                  <a:pt x="1845628" y="453848"/>
                </a:lnTo>
                <a:lnTo>
                  <a:pt x="1849121" y="458612"/>
                </a:lnTo>
                <a:lnTo>
                  <a:pt x="1851978" y="463693"/>
                </a:lnTo>
                <a:lnTo>
                  <a:pt x="1854201" y="469728"/>
                </a:lnTo>
                <a:lnTo>
                  <a:pt x="1856423" y="475762"/>
                </a:lnTo>
                <a:lnTo>
                  <a:pt x="1858328" y="482114"/>
                </a:lnTo>
                <a:lnTo>
                  <a:pt x="1859916" y="488784"/>
                </a:lnTo>
                <a:lnTo>
                  <a:pt x="1860868" y="496088"/>
                </a:lnTo>
                <a:lnTo>
                  <a:pt x="1861503" y="502123"/>
                </a:lnTo>
                <a:lnTo>
                  <a:pt x="1862138" y="507839"/>
                </a:lnTo>
                <a:lnTo>
                  <a:pt x="1862138" y="513874"/>
                </a:lnTo>
                <a:lnTo>
                  <a:pt x="1861503" y="519908"/>
                </a:lnTo>
                <a:lnTo>
                  <a:pt x="1861186" y="526260"/>
                </a:lnTo>
                <a:lnTo>
                  <a:pt x="1860868" y="532294"/>
                </a:lnTo>
                <a:lnTo>
                  <a:pt x="1858963" y="544998"/>
                </a:lnTo>
                <a:lnTo>
                  <a:pt x="1856106" y="557385"/>
                </a:lnTo>
                <a:lnTo>
                  <a:pt x="1852296" y="569771"/>
                </a:lnTo>
                <a:lnTo>
                  <a:pt x="1847851" y="582157"/>
                </a:lnTo>
                <a:lnTo>
                  <a:pt x="1842771" y="593908"/>
                </a:lnTo>
                <a:lnTo>
                  <a:pt x="1836738" y="605342"/>
                </a:lnTo>
                <a:lnTo>
                  <a:pt x="1833881" y="611059"/>
                </a:lnTo>
                <a:lnTo>
                  <a:pt x="1830071" y="616140"/>
                </a:lnTo>
                <a:lnTo>
                  <a:pt x="1826578" y="621540"/>
                </a:lnTo>
                <a:lnTo>
                  <a:pt x="1823086" y="626621"/>
                </a:lnTo>
                <a:lnTo>
                  <a:pt x="1818958" y="631385"/>
                </a:lnTo>
                <a:lnTo>
                  <a:pt x="1814831" y="635831"/>
                </a:lnTo>
                <a:lnTo>
                  <a:pt x="1810703" y="640278"/>
                </a:lnTo>
                <a:lnTo>
                  <a:pt x="1806258" y="644407"/>
                </a:lnTo>
                <a:lnTo>
                  <a:pt x="1801813" y="648218"/>
                </a:lnTo>
                <a:lnTo>
                  <a:pt x="1797051" y="652029"/>
                </a:lnTo>
                <a:lnTo>
                  <a:pt x="1792288" y="655205"/>
                </a:lnTo>
                <a:lnTo>
                  <a:pt x="1787208" y="658063"/>
                </a:lnTo>
                <a:lnTo>
                  <a:pt x="1782128" y="660922"/>
                </a:lnTo>
                <a:lnTo>
                  <a:pt x="1777048" y="663145"/>
                </a:lnTo>
                <a:lnTo>
                  <a:pt x="1771651" y="681248"/>
                </a:lnTo>
                <a:lnTo>
                  <a:pt x="1766571" y="699033"/>
                </a:lnTo>
                <a:lnTo>
                  <a:pt x="1760538" y="716501"/>
                </a:lnTo>
                <a:lnTo>
                  <a:pt x="1754188" y="733969"/>
                </a:lnTo>
                <a:lnTo>
                  <a:pt x="1747521" y="751437"/>
                </a:lnTo>
                <a:lnTo>
                  <a:pt x="1740218" y="768587"/>
                </a:lnTo>
                <a:lnTo>
                  <a:pt x="1732598" y="785420"/>
                </a:lnTo>
                <a:lnTo>
                  <a:pt x="1724661" y="801618"/>
                </a:lnTo>
                <a:lnTo>
                  <a:pt x="1716406" y="817497"/>
                </a:lnTo>
                <a:lnTo>
                  <a:pt x="1707516" y="833695"/>
                </a:lnTo>
                <a:lnTo>
                  <a:pt x="1698308" y="848940"/>
                </a:lnTo>
                <a:lnTo>
                  <a:pt x="1688148" y="863867"/>
                </a:lnTo>
                <a:lnTo>
                  <a:pt x="1677988" y="878159"/>
                </a:lnTo>
                <a:lnTo>
                  <a:pt x="1667511" y="892451"/>
                </a:lnTo>
                <a:lnTo>
                  <a:pt x="1656716" y="905790"/>
                </a:lnTo>
                <a:lnTo>
                  <a:pt x="1644968" y="918811"/>
                </a:lnTo>
                <a:lnTo>
                  <a:pt x="1633221" y="931515"/>
                </a:lnTo>
                <a:lnTo>
                  <a:pt x="1620838" y="943266"/>
                </a:lnTo>
                <a:lnTo>
                  <a:pt x="1607821" y="954382"/>
                </a:lnTo>
                <a:lnTo>
                  <a:pt x="1594803" y="964863"/>
                </a:lnTo>
                <a:lnTo>
                  <a:pt x="1581151" y="974709"/>
                </a:lnTo>
                <a:lnTo>
                  <a:pt x="1567181" y="983919"/>
                </a:lnTo>
                <a:lnTo>
                  <a:pt x="1552576" y="992176"/>
                </a:lnTo>
                <a:lnTo>
                  <a:pt x="1545273" y="996305"/>
                </a:lnTo>
                <a:lnTo>
                  <a:pt x="1537336" y="1000116"/>
                </a:lnTo>
                <a:lnTo>
                  <a:pt x="1530033" y="1003610"/>
                </a:lnTo>
                <a:lnTo>
                  <a:pt x="1522096" y="1006786"/>
                </a:lnTo>
                <a:lnTo>
                  <a:pt x="1513841" y="1010279"/>
                </a:lnTo>
                <a:lnTo>
                  <a:pt x="1506221" y="1012820"/>
                </a:lnTo>
                <a:lnTo>
                  <a:pt x="1497966" y="1015679"/>
                </a:lnTo>
                <a:lnTo>
                  <a:pt x="1489711" y="1017902"/>
                </a:lnTo>
                <a:lnTo>
                  <a:pt x="1481456" y="1020443"/>
                </a:lnTo>
                <a:lnTo>
                  <a:pt x="1473201" y="1022348"/>
                </a:lnTo>
                <a:lnTo>
                  <a:pt x="1464628" y="1024254"/>
                </a:lnTo>
                <a:lnTo>
                  <a:pt x="1455738" y="1025842"/>
                </a:lnTo>
                <a:lnTo>
                  <a:pt x="1447166" y="1027112"/>
                </a:lnTo>
                <a:lnTo>
                  <a:pt x="1438276" y="1028383"/>
                </a:lnTo>
                <a:lnTo>
                  <a:pt x="1429068" y="1029018"/>
                </a:lnTo>
                <a:lnTo>
                  <a:pt x="1419860" y="1029971"/>
                </a:lnTo>
                <a:lnTo>
                  <a:pt x="1410653" y="1030288"/>
                </a:lnTo>
                <a:lnTo>
                  <a:pt x="1401445" y="1030288"/>
                </a:lnTo>
                <a:lnTo>
                  <a:pt x="1391920" y="1030288"/>
                </a:lnTo>
                <a:lnTo>
                  <a:pt x="1382713" y="1029971"/>
                </a:lnTo>
                <a:lnTo>
                  <a:pt x="1373823" y="1029018"/>
                </a:lnTo>
                <a:lnTo>
                  <a:pt x="1364933" y="1028383"/>
                </a:lnTo>
                <a:lnTo>
                  <a:pt x="1356043" y="1027112"/>
                </a:lnTo>
                <a:lnTo>
                  <a:pt x="1347153" y="1025842"/>
                </a:lnTo>
                <a:lnTo>
                  <a:pt x="1338580" y="1024254"/>
                </a:lnTo>
                <a:lnTo>
                  <a:pt x="1330008" y="1022348"/>
                </a:lnTo>
                <a:lnTo>
                  <a:pt x="1321753" y="1020443"/>
                </a:lnTo>
                <a:lnTo>
                  <a:pt x="1313180" y="1018219"/>
                </a:lnTo>
                <a:lnTo>
                  <a:pt x="1305243" y="1015679"/>
                </a:lnTo>
                <a:lnTo>
                  <a:pt x="1297305" y="1013138"/>
                </a:lnTo>
                <a:lnTo>
                  <a:pt x="1289050" y="1010279"/>
                </a:lnTo>
                <a:lnTo>
                  <a:pt x="1281430" y="1007104"/>
                </a:lnTo>
                <a:lnTo>
                  <a:pt x="1273493" y="1003928"/>
                </a:lnTo>
                <a:lnTo>
                  <a:pt x="1266190" y="1000434"/>
                </a:lnTo>
                <a:lnTo>
                  <a:pt x="1250950" y="992812"/>
                </a:lnTo>
                <a:lnTo>
                  <a:pt x="1236345" y="984554"/>
                </a:lnTo>
                <a:lnTo>
                  <a:pt x="1222693" y="975344"/>
                </a:lnTo>
                <a:lnTo>
                  <a:pt x="1209040" y="965498"/>
                </a:lnTo>
                <a:lnTo>
                  <a:pt x="1196023" y="955017"/>
                </a:lnTo>
                <a:lnTo>
                  <a:pt x="1183005" y="943901"/>
                </a:lnTo>
                <a:lnTo>
                  <a:pt x="1170623" y="932150"/>
                </a:lnTo>
                <a:lnTo>
                  <a:pt x="1158875" y="919764"/>
                </a:lnTo>
                <a:lnTo>
                  <a:pt x="1147128" y="907378"/>
                </a:lnTo>
                <a:lnTo>
                  <a:pt x="1136333" y="893721"/>
                </a:lnTo>
                <a:lnTo>
                  <a:pt x="1125538" y="879747"/>
                </a:lnTo>
                <a:lnTo>
                  <a:pt x="1115695" y="865455"/>
                </a:lnTo>
                <a:lnTo>
                  <a:pt x="1105853" y="850845"/>
                </a:lnTo>
                <a:lnTo>
                  <a:pt x="1096645" y="835601"/>
                </a:lnTo>
                <a:lnTo>
                  <a:pt x="1087755" y="820038"/>
                </a:lnTo>
                <a:lnTo>
                  <a:pt x="1079183" y="803841"/>
                </a:lnTo>
                <a:lnTo>
                  <a:pt x="1070928" y="787643"/>
                </a:lnTo>
                <a:lnTo>
                  <a:pt x="1063625" y="770811"/>
                </a:lnTo>
                <a:lnTo>
                  <a:pt x="1056323" y="753978"/>
                </a:lnTo>
                <a:lnTo>
                  <a:pt x="1049655" y="737145"/>
                </a:lnTo>
                <a:lnTo>
                  <a:pt x="1043305" y="719677"/>
                </a:lnTo>
                <a:lnTo>
                  <a:pt x="1037273" y="702209"/>
                </a:lnTo>
                <a:lnTo>
                  <a:pt x="1031558" y="684106"/>
                </a:lnTo>
                <a:lnTo>
                  <a:pt x="1026795" y="666321"/>
                </a:lnTo>
                <a:lnTo>
                  <a:pt x="1020763" y="664415"/>
                </a:lnTo>
                <a:lnTo>
                  <a:pt x="1015365" y="662827"/>
                </a:lnTo>
                <a:lnTo>
                  <a:pt x="1009650" y="659969"/>
                </a:lnTo>
                <a:lnTo>
                  <a:pt x="1004253" y="657110"/>
                </a:lnTo>
                <a:lnTo>
                  <a:pt x="998855" y="653617"/>
                </a:lnTo>
                <a:lnTo>
                  <a:pt x="993775" y="650441"/>
                </a:lnTo>
                <a:lnTo>
                  <a:pt x="989013" y="646312"/>
                </a:lnTo>
                <a:lnTo>
                  <a:pt x="984250" y="642183"/>
                </a:lnTo>
                <a:lnTo>
                  <a:pt x="979805" y="637737"/>
                </a:lnTo>
                <a:lnTo>
                  <a:pt x="975360" y="632973"/>
                </a:lnTo>
                <a:lnTo>
                  <a:pt x="970598" y="627891"/>
                </a:lnTo>
                <a:lnTo>
                  <a:pt x="966788" y="622492"/>
                </a:lnTo>
                <a:lnTo>
                  <a:pt x="962978" y="617411"/>
                </a:lnTo>
                <a:lnTo>
                  <a:pt x="959168" y="611376"/>
                </a:lnTo>
                <a:lnTo>
                  <a:pt x="955358" y="605660"/>
                </a:lnTo>
                <a:lnTo>
                  <a:pt x="952500" y="599625"/>
                </a:lnTo>
                <a:lnTo>
                  <a:pt x="949325" y="593591"/>
                </a:lnTo>
                <a:lnTo>
                  <a:pt x="946468" y="587239"/>
                </a:lnTo>
                <a:lnTo>
                  <a:pt x="943610" y="580887"/>
                </a:lnTo>
                <a:lnTo>
                  <a:pt x="941388" y="574535"/>
                </a:lnTo>
                <a:lnTo>
                  <a:pt x="939165" y="567865"/>
                </a:lnTo>
                <a:lnTo>
                  <a:pt x="937260" y="561196"/>
                </a:lnTo>
                <a:lnTo>
                  <a:pt x="935355" y="554526"/>
                </a:lnTo>
                <a:lnTo>
                  <a:pt x="934085" y="547857"/>
                </a:lnTo>
                <a:lnTo>
                  <a:pt x="932815" y="541505"/>
                </a:lnTo>
                <a:lnTo>
                  <a:pt x="931863" y="534835"/>
                </a:lnTo>
                <a:lnTo>
                  <a:pt x="930910" y="528166"/>
                </a:lnTo>
                <a:lnTo>
                  <a:pt x="930593" y="521496"/>
                </a:lnTo>
                <a:lnTo>
                  <a:pt x="930275" y="515144"/>
                </a:lnTo>
                <a:lnTo>
                  <a:pt x="930275" y="508792"/>
                </a:lnTo>
                <a:lnTo>
                  <a:pt x="930593" y="502440"/>
                </a:lnTo>
                <a:lnTo>
                  <a:pt x="931228" y="496088"/>
                </a:lnTo>
                <a:lnTo>
                  <a:pt x="932498" y="488148"/>
                </a:lnTo>
                <a:lnTo>
                  <a:pt x="934403" y="480526"/>
                </a:lnTo>
                <a:lnTo>
                  <a:pt x="936625" y="473539"/>
                </a:lnTo>
                <a:lnTo>
                  <a:pt x="939165" y="466869"/>
                </a:lnTo>
                <a:lnTo>
                  <a:pt x="942023" y="460835"/>
                </a:lnTo>
                <a:lnTo>
                  <a:pt x="945515" y="455436"/>
                </a:lnTo>
                <a:lnTo>
                  <a:pt x="949325" y="450037"/>
                </a:lnTo>
                <a:lnTo>
                  <a:pt x="953770" y="445273"/>
                </a:lnTo>
                <a:lnTo>
                  <a:pt x="958215" y="440826"/>
                </a:lnTo>
                <a:lnTo>
                  <a:pt x="962978" y="437015"/>
                </a:lnTo>
                <a:lnTo>
                  <a:pt x="968058" y="433204"/>
                </a:lnTo>
                <a:lnTo>
                  <a:pt x="973773" y="430345"/>
                </a:lnTo>
                <a:lnTo>
                  <a:pt x="979805" y="427805"/>
                </a:lnTo>
                <a:lnTo>
                  <a:pt x="985520" y="425264"/>
                </a:lnTo>
                <a:lnTo>
                  <a:pt x="992188" y="423358"/>
                </a:lnTo>
                <a:lnTo>
                  <a:pt x="998855" y="421453"/>
                </a:lnTo>
                <a:lnTo>
                  <a:pt x="1000443" y="399538"/>
                </a:lnTo>
                <a:lnTo>
                  <a:pt x="1002983" y="377942"/>
                </a:lnTo>
                <a:lnTo>
                  <a:pt x="1006475" y="356663"/>
                </a:lnTo>
                <a:lnTo>
                  <a:pt x="1010603" y="336019"/>
                </a:lnTo>
                <a:lnTo>
                  <a:pt x="1015365" y="315057"/>
                </a:lnTo>
                <a:lnTo>
                  <a:pt x="1020763" y="295049"/>
                </a:lnTo>
                <a:lnTo>
                  <a:pt x="1027748" y="275358"/>
                </a:lnTo>
                <a:lnTo>
                  <a:pt x="1034733" y="256302"/>
                </a:lnTo>
                <a:lnTo>
                  <a:pt x="1042353" y="237564"/>
                </a:lnTo>
                <a:lnTo>
                  <a:pt x="1051243" y="219143"/>
                </a:lnTo>
                <a:lnTo>
                  <a:pt x="1060768" y="201675"/>
                </a:lnTo>
                <a:lnTo>
                  <a:pt x="1065530" y="193417"/>
                </a:lnTo>
                <a:lnTo>
                  <a:pt x="1070610" y="184842"/>
                </a:lnTo>
                <a:lnTo>
                  <a:pt x="1076008" y="176585"/>
                </a:lnTo>
                <a:lnTo>
                  <a:pt x="1081405" y="168327"/>
                </a:lnTo>
                <a:lnTo>
                  <a:pt x="1087120" y="160070"/>
                </a:lnTo>
                <a:lnTo>
                  <a:pt x="1092835" y="152447"/>
                </a:lnTo>
                <a:lnTo>
                  <a:pt x="1098868" y="144507"/>
                </a:lnTo>
                <a:lnTo>
                  <a:pt x="1104900" y="137202"/>
                </a:lnTo>
                <a:lnTo>
                  <a:pt x="1111250" y="129580"/>
                </a:lnTo>
                <a:lnTo>
                  <a:pt x="1117600" y="122593"/>
                </a:lnTo>
                <a:lnTo>
                  <a:pt x="1124268" y="115606"/>
                </a:lnTo>
                <a:lnTo>
                  <a:pt x="1131253" y="108619"/>
                </a:lnTo>
                <a:lnTo>
                  <a:pt x="1137920" y="101949"/>
                </a:lnTo>
                <a:lnTo>
                  <a:pt x="1144905" y="95597"/>
                </a:lnTo>
                <a:lnTo>
                  <a:pt x="1152525" y="89245"/>
                </a:lnTo>
                <a:lnTo>
                  <a:pt x="1159828" y="82893"/>
                </a:lnTo>
                <a:lnTo>
                  <a:pt x="1167130" y="76859"/>
                </a:lnTo>
                <a:lnTo>
                  <a:pt x="1175068" y="71460"/>
                </a:lnTo>
                <a:lnTo>
                  <a:pt x="1183005" y="65743"/>
                </a:lnTo>
                <a:lnTo>
                  <a:pt x="1190943" y="60661"/>
                </a:lnTo>
                <a:lnTo>
                  <a:pt x="1198880" y="55262"/>
                </a:lnTo>
                <a:lnTo>
                  <a:pt x="1207453" y="50498"/>
                </a:lnTo>
                <a:lnTo>
                  <a:pt x="1216025" y="45734"/>
                </a:lnTo>
                <a:lnTo>
                  <a:pt x="1224598" y="41288"/>
                </a:lnTo>
                <a:lnTo>
                  <a:pt x="1233170" y="36841"/>
                </a:lnTo>
                <a:lnTo>
                  <a:pt x="1242060" y="32713"/>
                </a:lnTo>
                <a:lnTo>
                  <a:pt x="1250950" y="28902"/>
                </a:lnTo>
                <a:lnTo>
                  <a:pt x="1260158" y="25408"/>
                </a:lnTo>
                <a:lnTo>
                  <a:pt x="1269365" y="21914"/>
                </a:lnTo>
                <a:lnTo>
                  <a:pt x="1278890" y="19056"/>
                </a:lnTo>
                <a:lnTo>
                  <a:pt x="1288415" y="15880"/>
                </a:lnTo>
                <a:lnTo>
                  <a:pt x="1297940" y="13339"/>
                </a:lnTo>
                <a:lnTo>
                  <a:pt x="1307783" y="10798"/>
                </a:lnTo>
                <a:lnTo>
                  <a:pt x="1317625" y="8575"/>
                </a:lnTo>
                <a:lnTo>
                  <a:pt x="1327785" y="6670"/>
                </a:lnTo>
                <a:lnTo>
                  <a:pt x="1337945" y="4764"/>
                </a:lnTo>
                <a:lnTo>
                  <a:pt x="1348105" y="3494"/>
                </a:lnTo>
                <a:lnTo>
                  <a:pt x="1358583" y="2223"/>
                </a:lnTo>
                <a:lnTo>
                  <a:pt x="1369060" y="1588"/>
                </a:lnTo>
                <a:lnTo>
                  <a:pt x="1379855" y="635"/>
                </a:lnTo>
                <a:lnTo>
                  <a:pt x="1390650" y="318"/>
                </a:lnTo>
                <a:lnTo>
                  <a:pt x="140144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6" name="KSO_Shape"/>
          <p:cNvSpPr/>
          <p:nvPr/>
        </p:nvSpPr>
        <p:spPr bwMode="auto">
          <a:xfrm>
            <a:off x="1518041" y="3830137"/>
            <a:ext cx="470240" cy="469596"/>
          </a:xfrm>
          <a:custGeom>
            <a:avLst/>
            <a:gdLst>
              <a:gd name="T0" fmla="*/ 1264650 w 2063750"/>
              <a:gd name="T1" fmla="*/ 933236 h 1925638"/>
              <a:gd name="T2" fmla="*/ 1205010 w 2063750"/>
              <a:gd name="T3" fmla="*/ 981200 h 1925638"/>
              <a:gd name="T4" fmla="*/ 1169637 w 2063750"/>
              <a:gd name="T5" fmla="*/ 913641 h 1925638"/>
              <a:gd name="T6" fmla="*/ 1863628 w 2063750"/>
              <a:gd name="T7" fmla="*/ 619424 h 1925638"/>
              <a:gd name="T8" fmla="*/ 1873035 w 2063750"/>
              <a:gd name="T9" fmla="*/ 667280 h 1925638"/>
              <a:gd name="T10" fmla="*/ 1691374 w 2063750"/>
              <a:gd name="T11" fmla="*/ 669322 h 1925638"/>
              <a:gd name="T12" fmla="*/ 1696077 w 2063750"/>
              <a:gd name="T13" fmla="*/ 621175 h 1925638"/>
              <a:gd name="T14" fmla="*/ 742063 w 2063750"/>
              <a:gd name="T15" fmla="*/ 629637 h 1925638"/>
              <a:gd name="T16" fmla="*/ 727975 w 2063750"/>
              <a:gd name="T17" fmla="*/ 676034 h 1925638"/>
              <a:gd name="T18" fmla="*/ 550987 w 2063750"/>
              <a:gd name="T19" fmla="*/ 656483 h 1925638"/>
              <a:gd name="T20" fmla="*/ 577990 w 2063750"/>
              <a:gd name="T21" fmla="*/ 615922 h 1925638"/>
              <a:gd name="T22" fmla="*/ 1273128 w 2063750"/>
              <a:gd name="T23" fmla="*/ 560052 h 1925638"/>
              <a:gd name="T24" fmla="*/ 1196826 w 2063750"/>
              <a:gd name="T25" fmla="*/ 846374 h 1925638"/>
              <a:gd name="T26" fmla="*/ 1157651 w 2063750"/>
              <a:gd name="T27" fmla="*/ 551279 h 1925638"/>
              <a:gd name="T28" fmla="*/ 1196634 w 2063750"/>
              <a:gd name="T29" fmla="*/ 394965 h 1925638"/>
              <a:gd name="T30" fmla="*/ 1004375 w 2063750"/>
              <a:gd name="T31" fmla="*/ 453667 h 1925638"/>
              <a:gd name="T32" fmla="*/ 916159 w 2063750"/>
              <a:gd name="T33" fmla="*/ 617446 h 1925638"/>
              <a:gd name="T34" fmla="*/ 942243 w 2063750"/>
              <a:gd name="T35" fmla="*/ 775648 h 1925638"/>
              <a:gd name="T36" fmla="*/ 1065042 w 2063750"/>
              <a:gd name="T37" fmla="*/ 952636 h 1925638"/>
              <a:gd name="T38" fmla="*/ 1352258 w 2063750"/>
              <a:gd name="T39" fmla="*/ 1009577 h 1925638"/>
              <a:gd name="T40" fmla="*/ 1456007 w 2063750"/>
              <a:gd name="T41" fmla="*/ 831122 h 1925638"/>
              <a:gd name="T42" fmla="*/ 1514915 w 2063750"/>
              <a:gd name="T43" fmla="*/ 694346 h 1925638"/>
              <a:gd name="T44" fmla="*/ 1484729 w 2063750"/>
              <a:gd name="T45" fmla="*/ 506499 h 1925638"/>
              <a:gd name="T46" fmla="*/ 1323829 w 2063750"/>
              <a:gd name="T47" fmla="*/ 407879 h 1925638"/>
              <a:gd name="T48" fmla="*/ 1277230 w 2063750"/>
              <a:gd name="T49" fmla="*/ 330686 h 1925638"/>
              <a:gd name="T50" fmla="*/ 1483556 w 2063750"/>
              <a:gd name="T51" fmla="*/ 408467 h 1925638"/>
              <a:gd name="T52" fmla="*/ 1585840 w 2063750"/>
              <a:gd name="T53" fmla="*/ 598074 h 1925638"/>
              <a:gd name="T54" fmla="*/ 1556532 w 2063750"/>
              <a:gd name="T55" fmla="*/ 799717 h 1925638"/>
              <a:gd name="T56" fmla="*/ 1444577 w 2063750"/>
              <a:gd name="T57" fmla="*/ 953809 h 1925638"/>
              <a:gd name="T58" fmla="*/ 1379514 w 2063750"/>
              <a:gd name="T59" fmla="*/ 1234993 h 1925638"/>
              <a:gd name="T60" fmla="*/ 1224769 w 2063750"/>
              <a:gd name="T61" fmla="*/ 1299859 h 1925638"/>
              <a:gd name="T62" fmla="*/ 973458 w 2063750"/>
              <a:gd name="T63" fmla="*/ 1301550 h 1925638"/>
              <a:gd name="T64" fmla="*/ 884643 w 2063750"/>
              <a:gd name="T65" fmla="*/ 1352828 h 1925638"/>
              <a:gd name="T66" fmla="*/ 1171315 w 2063750"/>
              <a:gd name="T67" fmla="*/ 1381250 h 1925638"/>
              <a:gd name="T68" fmla="*/ 1609826 w 2063750"/>
              <a:gd name="T69" fmla="*/ 1205732 h 1925638"/>
              <a:gd name="T70" fmla="*/ 1769285 w 2063750"/>
              <a:gd name="T71" fmla="*/ 1202215 h 1925638"/>
              <a:gd name="T72" fmla="*/ 1698033 w 2063750"/>
              <a:gd name="T73" fmla="*/ 1343539 h 1925638"/>
              <a:gd name="T74" fmla="*/ 1830840 w 2063750"/>
              <a:gd name="T75" fmla="*/ 1309461 h 1925638"/>
              <a:gd name="T76" fmla="*/ 1902362 w 2063750"/>
              <a:gd name="T77" fmla="*/ 1344330 h 1925638"/>
              <a:gd name="T78" fmla="*/ 1805632 w 2063750"/>
              <a:gd name="T79" fmla="*/ 1426962 h 1925638"/>
              <a:gd name="T80" fmla="*/ 1115916 w 2063750"/>
              <a:gd name="T81" fmla="*/ 1759833 h 1925638"/>
              <a:gd name="T82" fmla="*/ 544327 w 2063750"/>
              <a:gd name="T83" fmla="*/ 1713829 h 1925638"/>
              <a:gd name="T84" fmla="*/ 50124 w 2063750"/>
              <a:gd name="T85" fmla="*/ 1388576 h 1925638"/>
              <a:gd name="T86" fmla="*/ 277587 w 2063750"/>
              <a:gd name="T87" fmla="*/ 1364841 h 1925638"/>
              <a:gd name="T88" fmla="*/ 557812 w 2063750"/>
              <a:gd name="T89" fmla="*/ 1209541 h 1925638"/>
              <a:gd name="T90" fmla="*/ 1023426 w 2063750"/>
              <a:gd name="T91" fmla="*/ 1057126 h 1925638"/>
              <a:gd name="T92" fmla="*/ 919090 w 2063750"/>
              <a:gd name="T93" fmla="*/ 864876 h 1925638"/>
              <a:gd name="T94" fmla="*/ 854320 w 2063750"/>
              <a:gd name="T95" fmla="*/ 707847 h 1925638"/>
              <a:gd name="T96" fmla="*/ 887730 w 2063750"/>
              <a:gd name="T97" fmla="*/ 478909 h 1925638"/>
              <a:gd name="T98" fmla="*/ 1065042 w 2063750"/>
              <a:gd name="T99" fmla="*/ 350938 h 1925638"/>
              <a:gd name="T100" fmla="*/ 1690144 w 2063750"/>
              <a:gd name="T101" fmla="*/ 203159 h 1925638"/>
              <a:gd name="T102" fmla="*/ 1700127 w 2063750"/>
              <a:gd name="T103" fmla="*/ 250943 h 1925638"/>
              <a:gd name="T104" fmla="*/ 1558014 w 2063750"/>
              <a:gd name="T105" fmla="*/ 348271 h 1925638"/>
              <a:gd name="T106" fmla="*/ 1655497 w 2063750"/>
              <a:gd name="T107" fmla="*/ 206383 h 1925638"/>
              <a:gd name="T108" fmla="*/ 904489 w 2063750"/>
              <a:gd name="T109" fmla="*/ 306056 h 1925638"/>
              <a:gd name="T110" fmla="*/ 895180 w 2063750"/>
              <a:gd name="T111" fmla="*/ 353841 h 1925638"/>
              <a:gd name="T112" fmla="*/ 757001 w 2063750"/>
              <a:gd name="T113" fmla="*/ 243028 h 1925638"/>
              <a:gd name="T114" fmla="*/ 779982 w 2063750"/>
              <a:gd name="T115" fmla="*/ 199933 h 1925638"/>
              <a:gd name="T116" fmla="*/ 1248509 w 2063750"/>
              <a:gd name="T117" fmla="*/ 28478 h 1925638"/>
              <a:gd name="T118" fmla="*/ 1217149 w 2063750"/>
              <a:gd name="T119" fmla="*/ 197882 h 1925638"/>
              <a:gd name="T120" fmla="*/ 1185497 w 2063750"/>
              <a:gd name="T121" fmla="*/ 28478 h 19256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063750" h="1925638">
                <a:moveTo>
                  <a:pt x="1310496" y="957198"/>
                </a:moveTo>
                <a:lnTo>
                  <a:pt x="1315880" y="957198"/>
                </a:lnTo>
                <a:lnTo>
                  <a:pt x="1321581" y="957198"/>
                </a:lnTo>
                <a:lnTo>
                  <a:pt x="1326965" y="958465"/>
                </a:lnTo>
                <a:lnTo>
                  <a:pt x="1332032" y="959732"/>
                </a:lnTo>
                <a:lnTo>
                  <a:pt x="1337099" y="961316"/>
                </a:lnTo>
                <a:lnTo>
                  <a:pt x="1341850" y="963533"/>
                </a:lnTo>
                <a:lnTo>
                  <a:pt x="1346284" y="966383"/>
                </a:lnTo>
                <a:lnTo>
                  <a:pt x="1350718" y="969234"/>
                </a:lnTo>
                <a:lnTo>
                  <a:pt x="1354202" y="973035"/>
                </a:lnTo>
                <a:lnTo>
                  <a:pt x="1357685" y="976519"/>
                </a:lnTo>
                <a:lnTo>
                  <a:pt x="1360536" y="980637"/>
                </a:lnTo>
                <a:lnTo>
                  <a:pt x="1363386" y="985072"/>
                </a:lnTo>
                <a:lnTo>
                  <a:pt x="1365603" y="989506"/>
                </a:lnTo>
                <a:lnTo>
                  <a:pt x="1367503" y="994574"/>
                </a:lnTo>
                <a:lnTo>
                  <a:pt x="1369087" y="999959"/>
                </a:lnTo>
                <a:lnTo>
                  <a:pt x="1369720" y="1005344"/>
                </a:lnTo>
                <a:lnTo>
                  <a:pt x="1370037" y="1010728"/>
                </a:lnTo>
                <a:lnTo>
                  <a:pt x="1369720" y="1016113"/>
                </a:lnTo>
                <a:lnTo>
                  <a:pt x="1369087" y="1021181"/>
                </a:lnTo>
                <a:lnTo>
                  <a:pt x="1367503" y="1026566"/>
                </a:lnTo>
                <a:lnTo>
                  <a:pt x="1365603" y="1031634"/>
                </a:lnTo>
                <a:lnTo>
                  <a:pt x="1363386" y="1036385"/>
                </a:lnTo>
                <a:lnTo>
                  <a:pt x="1360536" y="1040503"/>
                </a:lnTo>
                <a:lnTo>
                  <a:pt x="1357685" y="1044620"/>
                </a:lnTo>
                <a:lnTo>
                  <a:pt x="1354202" y="1048738"/>
                </a:lnTo>
                <a:lnTo>
                  <a:pt x="1350718" y="1051906"/>
                </a:lnTo>
                <a:lnTo>
                  <a:pt x="1346284" y="1055073"/>
                </a:lnTo>
                <a:lnTo>
                  <a:pt x="1341850" y="1057290"/>
                </a:lnTo>
                <a:lnTo>
                  <a:pt x="1337099" y="1059507"/>
                </a:lnTo>
                <a:lnTo>
                  <a:pt x="1332032" y="1061408"/>
                </a:lnTo>
                <a:lnTo>
                  <a:pt x="1326965" y="1062675"/>
                </a:lnTo>
                <a:lnTo>
                  <a:pt x="1321581" y="1063308"/>
                </a:lnTo>
                <a:lnTo>
                  <a:pt x="1315880" y="1063625"/>
                </a:lnTo>
                <a:lnTo>
                  <a:pt x="1310496" y="1063308"/>
                </a:lnTo>
                <a:lnTo>
                  <a:pt x="1305428" y="1062675"/>
                </a:lnTo>
                <a:lnTo>
                  <a:pt x="1300361" y="1061408"/>
                </a:lnTo>
                <a:lnTo>
                  <a:pt x="1295294" y="1059507"/>
                </a:lnTo>
                <a:lnTo>
                  <a:pt x="1290543" y="1057290"/>
                </a:lnTo>
                <a:lnTo>
                  <a:pt x="1286109" y="1055073"/>
                </a:lnTo>
                <a:lnTo>
                  <a:pt x="1281992" y="1051906"/>
                </a:lnTo>
                <a:lnTo>
                  <a:pt x="1278191" y="1048738"/>
                </a:lnTo>
                <a:lnTo>
                  <a:pt x="1275024" y="1044620"/>
                </a:lnTo>
                <a:lnTo>
                  <a:pt x="1271857" y="1040503"/>
                </a:lnTo>
                <a:lnTo>
                  <a:pt x="1269324" y="1036385"/>
                </a:lnTo>
                <a:lnTo>
                  <a:pt x="1267107" y="1031634"/>
                </a:lnTo>
                <a:lnTo>
                  <a:pt x="1265206" y="1026566"/>
                </a:lnTo>
                <a:lnTo>
                  <a:pt x="1263940" y="1021181"/>
                </a:lnTo>
                <a:lnTo>
                  <a:pt x="1263306" y="1016113"/>
                </a:lnTo>
                <a:lnTo>
                  <a:pt x="1262989" y="1010728"/>
                </a:lnTo>
                <a:lnTo>
                  <a:pt x="1263306" y="1005344"/>
                </a:lnTo>
                <a:lnTo>
                  <a:pt x="1263940" y="999959"/>
                </a:lnTo>
                <a:lnTo>
                  <a:pt x="1265206" y="994574"/>
                </a:lnTo>
                <a:lnTo>
                  <a:pt x="1267107" y="989506"/>
                </a:lnTo>
                <a:lnTo>
                  <a:pt x="1269324" y="985072"/>
                </a:lnTo>
                <a:lnTo>
                  <a:pt x="1271857" y="980637"/>
                </a:lnTo>
                <a:lnTo>
                  <a:pt x="1275024" y="976519"/>
                </a:lnTo>
                <a:lnTo>
                  <a:pt x="1278191" y="973035"/>
                </a:lnTo>
                <a:lnTo>
                  <a:pt x="1281992" y="969234"/>
                </a:lnTo>
                <a:lnTo>
                  <a:pt x="1286109" y="966383"/>
                </a:lnTo>
                <a:lnTo>
                  <a:pt x="1290543" y="963533"/>
                </a:lnTo>
                <a:lnTo>
                  <a:pt x="1295294" y="961316"/>
                </a:lnTo>
                <a:lnTo>
                  <a:pt x="1300361" y="959732"/>
                </a:lnTo>
                <a:lnTo>
                  <a:pt x="1305428" y="958465"/>
                </a:lnTo>
                <a:lnTo>
                  <a:pt x="1310496" y="957198"/>
                </a:lnTo>
                <a:close/>
                <a:moveTo>
                  <a:pt x="1856524" y="666750"/>
                </a:moveTo>
                <a:lnTo>
                  <a:pt x="2002690" y="666750"/>
                </a:lnTo>
                <a:lnTo>
                  <a:pt x="2005874" y="667066"/>
                </a:lnTo>
                <a:lnTo>
                  <a:pt x="2009695" y="667382"/>
                </a:lnTo>
                <a:lnTo>
                  <a:pt x="2012561" y="668330"/>
                </a:lnTo>
                <a:lnTo>
                  <a:pt x="2016064" y="669595"/>
                </a:lnTo>
                <a:lnTo>
                  <a:pt x="2018930" y="670859"/>
                </a:lnTo>
                <a:lnTo>
                  <a:pt x="2021796" y="672755"/>
                </a:lnTo>
                <a:lnTo>
                  <a:pt x="2024344" y="674335"/>
                </a:lnTo>
                <a:lnTo>
                  <a:pt x="2026891" y="676863"/>
                </a:lnTo>
                <a:lnTo>
                  <a:pt x="2029121" y="679076"/>
                </a:lnTo>
                <a:lnTo>
                  <a:pt x="2031031" y="681920"/>
                </a:lnTo>
                <a:lnTo>
                  <a:pt x="2032623" y="684764"/>
                </a:lnTo>
                <a:lnTo>
                  <a:pt x="2034216" y="687292"/>
                </a:lnTo>
                <a:lnTo>
                  <a:pt x="2035489" y="690769"/>
                </a:lnTo>
                <a:lnTo>
                  <a:pt x="2036126" y="693929"/>
                </a:lnTo>
                <a:lnTo>
                  <a:pt x="2036763" y="697405"/>
                </a:lnTo>
                <a:lnTo>
                  <a:pt x="2036763" y="700566"/>
                </a:lnTo>
                <a:lnTo>
                  <a:pt x="2036763" y="704358"/>
                </a:lnTo>
                <a:lnTo>
                  <a:pt x="2036126" y="707834"/>
                </a:lnTo>
                <a:lnTo>
                  <a:pt x="2035489" y="710995"/>
                </a:lnTo>
                <a:lnTo>
                  <a:pt x="2034216" y="714155"/>
                </a:lnTo>
                <a:lnTo>
                  <a:pt x="2032623" y="716999"/>
                </a:lnTo>
                <a:lnTo>
                  <a:pt x="2031031" y="720160"/>
                </a:lnTo>
                <a:lnTo>
                  <a:pt x="2029121" y="722688"/>
                </a:lnTo>
                <a:lnTo>
                  <a:pt x="2026891" y="724900"/>
                </a:lnTo>
                <a:lnTo>
                  <a:pt x="2024344" y="727112"/>
                </a:lnTo>
                <a:lnTo>
                  <a:pt x="2021796" y="729009"/>
                </a:lnTo>
                <a:lnTo>
                  <a:pt x="2018930" y="730905"/>
                </a:lnTo>
                <a:lnTo>
                  <a:pt x="2016064" y="732169"/>
                </a:lnTo>
                <a:lnTo>
                  <a:pt x="2012561" y="733433"/>
                </a:lnTo>
                <a:lnTo>
                  <a:pt x="2009695" y="734381"/>
                </a:lnTo>
                <a:lnTo>
                  <a:pt x="2005874" y="734697"/>
                </a:lnTo>
                <a:lnTo>
                  <a:pt x="2002690" y="735013"/>
                </a:lnTo>
                <a:lnTo>
                  <a:pt x="1856524" y="735013"/>
                </a:lnTo>
                <a:lnTo>
                  <a:pt x="1853339" y="734697"/>
                </a:lnTo>
                <a:lnTo>
                  <a:pt x="1849518" y="734381"/>
                </a:lnTo>
                <a:lnTo>
                  <a:pt x="1846652" y="733433"/>
                </a:lnTo>
                <a:lnTo>
                  <a:pt x="1843149" y="732169"/>
                </a:lnTo>
                <a:lnTo>
                  <a:pt x="1840283" y="730905"/>
                </a:lnTo>
                <a:lnTo>
                  <a:pt x="1837417" y="729009"/>
                </a:lnTo>
                <a:lnTo>
                  <a:pt x="1834870" y="727112"/>
                </a:lnTo>
                <a:lnTo>
                  <a:pt x="1832322" y="724900"/>
                </a:lnTo>
                <a:lnTo>
                  <a:pt x="1830093" y="722688"/>
                </a:lnTo>
                <a:lnTo>
                  <a:pt x="1828182" y="720160"/>
                </a:lnTo>
                <a:lnTo>
                  <a:pt x="1826590" y="716999"/>
                </a:lnTo>
                <a:lnTo>
                  <a:pt x="1824998" y="714155"/>
                </a:lnTo>
                <a:lnTo>
                  <a:pt x="1823724" y="710995"/>
                </a:lnTo>
                <a:lnTo>
                  <a:pt x="1823087" y="707834"/>
                </a:lnTo>
                <a:lnTo>
                  <a:pt x="1822450" y="704358"/>
                </a:lnTo>
                <a:lnTo>
                  <a:pt x="1822450" y="700566"/>
                </a:lnTo>
                <a:lnTo>
                  <a:pt x="1822450" y="697405"/>
                </a:lnTo>
                <a:lnTo>
                  <a:pt x="1823087" y="693929"/>
                </a:lnTo>
                <a:lnTo>
                  <a:pt x="1823724" y="690769"/>
                </a:lnTo>
                <a:lnTo>
                  <a:pt x="1824998" y="687292"/>
                </a:lnTo>
                <a:lnTo>
                  <a:pt x="1826590" y="684764"/>
                </a:lnTo>
                <a:lnTo>
                  <a:pt x="1828182" y="681920"/>
                </a:lnTo>
                <a:lnTo>
                  <a:pt x="1830093" y="679076"/>
                </a:lnTo>
                <a:lnTo>
                  <a:pt x="1832322" y="676863"/>
                </a:lnTo>
                <a:lnTo>
                  <a:pt x="1834870" y="674335"/>
                </a:lnTo>
                <a:lnTo>
                  <a:pt x="1837417" y="672755"/>
                </a:lnTo>
                <a:lnTo>
                  <a:pt x="1840283" y="670859"/>
                </a:lnTo>
                <a:lnTo>
                  <a:pt x="1843149" y="669595"/>
                </a:lnTo>
                <a:lnTo>
                  <a:pt x="1846652" y="668330"/>
                </a:lnTo>
                <a:lnTo>
                  <a:pt x="1849518" y="667382"/>
                </a:lnTo>
                <a:lnTo>
                  <a:pt x="1853339" y="667066"/>
                </a:lnTo>
                <a:lnTo>
                  <a:pt x="1856524" y="666750"/>
                </a:lnTo>
                <a:close/>
                <a:moveTo>
                  <a:pt x="629654" y="666750"/>
                </a:moveTo>
                <a:lnTo>
                  <a:pt x="775285" y="666750"/>
                </a:lnTo>
                <a:lnTo>
                  <a:pt x="778783" y="667066"/>
                </a:lnTo>
                <a:lnTo>
                  <a:pt x="781962" y="667382"/>
                </a:lnTo>
                <a:lnTo>
                  <a:pt x="785460" y="668330"/>
                </a:lnTo>
                <a:lnTo>
                  <a:pt x="788640" y="669595"/>
                </a:lnTo>
                <a:lnTo>
                  <a:pt x="791819" y="670859"/>
                </a:lnTo>
                <a:lnTo>
                  <a:pt x="794363" y="672755"/>
                </a:lnTo>
                <a:lnTo>
                  <a:pt x="797225" y="674335"/>
                </a:lnTo>
                <a:lnTo>
                  <a:pt x="799451" y="676863"/>
                </a:lnTo>
                <a:lnTo>
                  <a:pt x="801677" y="679076"/>
                </a:lnTo>
                <a:lnTo>
                  <a:pt x="803902" y="681920"/>
                </a:lnTo>
                <a:lnTo>
                  <a:pt x="805492" y="684764"/>
                </a:lnTo>
                <a:lnTo>
                  <a:pt x="806764" y="687292"/>
                </a:lnTo>
                <a:lnTo>
                  <a:pt x="808036" y="690769"/>
                </a:lnTo>
                <a:lnTo>
                  <a:pt x="808990" y="693929"/>
                </a:lnTo>
                <a:lnTo>
                  <a:pt x="809626" y="697405"/>
                </a:lnTo>
                <a:lnTo>
                  <a:pt x="809626" y="700566"/>
                </a:lnTo>
                <a:lnTo>
                  <a:pt x="809626" y="704358"/>
                </a:lnTo>
                <a:lnTo>
                  <a:pt x="808990" y="707834"/>
                </a:lnTo>
                <a:lnTo>
                  <a:pt x="808036" y="710995"/>
                </a:lnTo>
                <a:lnTo>
                  <a:pt x="806764" y="714155"/>
                </a:lnTo>
                <a:lnTo>
                  <a:pt x="805492" y="716999"/>
                </a:lnTo>
                <a:lnTo>
                  <a:pt x="803902" y="720160"/>
                </a:lnTo>
                <a:lnTo>
                  <a:pt x="801677" y="722688"/>
                </a:lnTo>
                <a:lnTo>
                  <a:pt x="799451" y="724900"/>
                </a:lnTo>
                <a:lnTo>
                  <a:pt x="797225" y="727112"/>
                </a:lnTo>
                <a:lnTo>
                  <a:pt x="794363" y="729009"/>
                </a:lnTo>
                <a:lnTo>
                  <a:pt x="791819" y="730905"/>
                </a:lnTo>
                <a:lnTo>
                  <a:pt x="788640" y="732169"/>
                </a:lnTo>
                <a:lnTo>
                  <a:pt x="785460" y="733433"/>
                </a:lnTo>
                <a:lnTo>
                  <a:pt x="781962" y="734381"/>
                </a:lnTo>
                <a:lnTo>
                  <a:pt x="778783" y="734697"/>
                </a:lnTo>
                <a:lnTo>
                  <a:pt x="775285" y="735013"/>
                </a:lnTo>
                <a:lnTo>
                  <a:pt x="629654" y="735013"/>
                </a:lnTo>
                <a:lnTo>
                  <a:pt x="626156" y="734697"/>
                </a:lnTo>
                <a:lnTo>
                  <a:pt x="622976" y="734381"/>
                </a:lnTo>
                <a:lnTo>
                  <a:pt x="619479" y="733433"/>
                </a:lnTo>
                <a:lnTo>
                  <a:pt x="616299" y="732169"/>
                </a:lnTo>
                <a:lnTo>
                  <a:pt x="613119" y="730905"/>
                </a:lnTo>
                <a:lnTo>
                  <a:pt x="610576" y="729009"/>
                </a:lnTo>
                <a:lnTo>
                  <a:pt x="607714" y="727112"/>
                </a:lnTo>
                <a:lnTo>
                  <a:pt x="605488" y="724900"/>
                </a:lnTo>
                <a:lnTo>
                  <a:pt x="603262" y="722688"/>
                </a:lnTo>
                <a:lnTo>
                  <a:pt x="601036" y="720160"/>
                </a:lnTo>
                <a:lnTo>
                  <a:pt x="599447" y="716999"/>
                </a:lnTo>
                <a:lnTo>
                  <a:pt x="598175" y="714155"/>
                </a:lnTo>
                <a:lnTo>
                  <a:pt x="596903" y="710995"/>
                </a:lnTo>
                <a:lnTo>
                  <a:pt x="596267" y="707834"/>
                </a:lnTo>
                <a:lnTo>
                  <a:pt x="595313" y="704358"/>
                </a:lnTo>
                <a:lnTo>
                  <a:pt x="595313" y="700566"/>
                </a:lnTo>
                <a:lnTo>
                  <a:pt x="595313" y="697405"/>
                </a:lnTo>
                <a:lnTo>
                  <a:pt x="596267" y="693929"/>
                </a:lnTo>
                <a:lnTo>
                  <a:pt x="596903" y="690769"/>
                </a:lnTo>
                <a:lnTo>
                  <a:pt x="598175" y="687292"/>
                </a:lnTo>
                <a:lnTo>
                  <a:pt x="599447" y="684764"/>
                </a:lnTo>
                <a:lnTo>
                  <a:pt x="601036" y="681920"/>
                </a:lnTo>
                <a:lnTo>
                  <a:pt x="603262" y="679076"/>
                </a:lnTo>
                <a:lnTo>
                  <a:pt x="605488" y="676863"/>
                </a:lnTo>
                <a:lnTo>
                  <a:pt x="607714" y="674335"/>
                </a:lnTo>
                <a:lnTo>
                  <a:pt x="610576" y="672755"/>
                </a:lnTo>
                <a:lnTo>
                  <a:pt x="613119" y="670859"/>
                </a:lnTo>
                <a:lnTo>
                  <a:pt x="616299" y="669595"/>
                </a:lnTo>
                <a:lnTo>
                  <a:pt x="619479" y="668330"/>
                </a:lnTo>
                <a:lnTo>
                  <a:pt x="622976" y="667382"/>
                </a:lnTo>
                <a:lnTo>
                  <a:pt x="626156" y="667066"/>
                </a:lnTo>
                <a:lnTo>
                  <a:pt x="629654" y="666750"/>
                </a:lnTo>
                <a:close/>
                <a:moveTo>
                  <a:pt x="1315880" y="528637"/>
                </a:moveTo>
                <a:lnTo>
                  <a:pt x="1321897" y="528954"/>
                </a:lnTo>
                <a:lnTo>
                  <a:pt x="1327598" y="529904"/>
                </a:lnTo>
                <a:lnTo>
                  <a:pt x="1333615" y="531805"/>
                </a:lnTo>
                <a:lnTo>
                  <a:pt x="1339316" y="534655"/>
                </a:lnTo>
                <a:lnTo>
                  <a:pt x="1345017" y="537823"/>
                </a:lnTo>
                <a:lnTo>
                  <a:pt x="1350084" y="541941"/>
                </a:lnTo>
                <a:lnTo>
                  <a:pt x="1354835" y="546375"/>
                </a:lnTo>
                <a:lnTo>
                  <a:pt x="1359586" y="551760"/>
                </a:lnTo>
                <a:lnTo>
                  <a:pt x="1364020" y="557778"/>
                </a:lnTo>
                <a:lnTo>
                  <a:pt x="1367503" y="564430"/>
                </a:lnTo>
                <a:lnTo>
                  <a:pt x="1370987" y="571398"/>
                </a:lnTo>
                <a:lnTo>
                  <a:pt x="1373837" y="579634"/>
                </a:lnTo>
                <a:lnTo>
                  <a:pt x="1375104" y="583751"/>
                </a:lnTo>
                <a:lnTo>
                  <a:pt x="1376371" y="588186"/>
                </a:lnTo>
                <a:lnTo>
                  <a:pt x="1377955" y="597055"/>
                </a:lnTo>
                <a:lnTo>
                  <a:pt x="1379222" y="606557"/>
                </a:lnTo>
                <a:lnTo>
                  <a:pt x="1379538" y="616377"/>
                </a:lnTo>
                <a:lnTo>
                  <a:pt x="1379222" y="627463"/>
                </a:lnTo>
                <a:lnTo>
                  <a:pt x="1378905" y="637915"/>
                </a:lnTo>
                <a:lnTo>
                  <a:pt x="1378588" y="647101"/>
                </a:lnTo>
                <a:lnTo>
                  <a:pt x="1377955" y="655970"/>
                </a:lnTo>
                <a:lnTo>
                  <a:pt x="1376054" y="673074"/>
                </a:lnTo>
                <a:lnTo>
                  <a:pt x="1373204" y="690179"/>
                </a:lnTo>
                <a:lnTo>
                  <a:pt x="1370037" y="706967"/>
                </a:lnTo>
                <a:lnTo>
                  <a:pt x="1366237" y="725021"/>
                </a:lnTo>
                <a:lnTo>
                  <a:pt x="1361803" y="745293"/>
                </a:lnTo>
                <a:lnTo>
                  <a:pt x="1357369" y="769366"/>
                </a:lnTo>
                <a:lnTo>
                  <a:pt x="1352301" y="797873"/>
                </a:lnTo>
                <a:lnTo>
                  <a:pt x="1346917" y="830815"/>
                </a:lnTo>
                <a:lnTo>
                  <a:pt x="1344384" y="849503"/>
                </a:lnTo>
                <a:lnTo>
                  <a:pt x="1341533" y="870092"/>
                </a:lnTo>
                <a:lnTo>
                  <a:pt x="1338683" y="892264"/>
                </a:lnTo>
                <a:lnTo>
                  <a:pt x="1335832" y="916654"/>
                </a:lnTo>
                <a:lnTo>
                  <a:pt x="1296561" y="916654"/>
                </a:lnTo>
                <a:lnTo>
                  <a:pt x="1293710" y="892264"/>
                </a:lnTo>
                <a:lnTo>
                  <a:pt x="1290860" y="870092"/>
                </a:lnTo>
                <a:lnTo>
                  <a:pt x="1288326" y="849820"/>
                </a:lnTo>
                <a:lnTo>
                  <a:pt x="1285792" y="831132"/>
                </a:lnTo>
                <a:lnTo>
                  <a:pt x="1280092" y="797873"/>
                </a:lnTo>
                <a:lnTo>
                  <a:pt x="1275341" y="769366"/>
                </a:lnTo>
                <a:lnTo>
                  <a:pt x="1270590" y="745293"/>
                </a:lnTo>
                <a:lnTo>
                  <a:pt x="1266473" y="725021"/>
                </a:lnTo>
                <a:lnTo>
                  <a:pt x="1262356" y="706967"/>
                </a:lnTo>
                <a:lnTo>
                  <a:pt x="1258872" y="690179"/>
                </a:lnTo>
                <a:lnTo>
                  <a:pt x="1256339" y="673074"/>
                </a:lnTo>
                <a:lnTo>
                  <a:pt x="1254438" y="655970"/>
                </a:lnTo>
                <a:lnTo>
                  <a:pt x="1253805" y="647101"/>
                </a:lnTo>
                <a:lnTo>
                  <a:pt x="1252855" y="637915"/>
                </a:lnTo>
                <a:lnTo>
                  <a:pt x="1252538" y="627463"/>
                </a:lnTo>
                <a:lnTo>
                  <a:pt x="1252538" y="616377"/>
                </a:lnTo>
                <a:lnTo>
                  <a:pt x="1252855" y="606557"/>
                </a:lnTo>
                <a:lnTo>
                  <a:pt x="1254122" y="597055"/>
                </a:lnTo>
                <a:lnTo>
                  <a:pt x="1255705" y="588186"/>
                </a:lnTo>
                <a:lnTo>
                  <a:pt x="1256972" y="583751"/>
                </a:lnTo>
                <a:lnTo>
                  <a:pt x="1258239" y="579634"/>
                </a:lnTo>
                <a:lnTo>
                  <a:pt x="1261406" y="571398"/>
                </a:lnTo>
                <a:lnTo>
                  <a:pt x="1264573" y="564430"/>
                </a:lnTo>
                <a:lnTo>
                  <a:pt x="1268374" y="557778"/>
                </a:lnTo>
                <a:lnTo>
                  <a:pt x="1272807" y="551760"/>
                </a:lnTo>
                <a:lnTo>
                  <a:pt x="1277241" y="546375"/>
                </a:lnTo>
                <a:lnTo>
                  <a:pt x="1281992" y="541941"/>
                </a:lnTo>
                <a:lnTo>
                  <a:pt x="1287376" y="537823"/>
                </a:lnTo>
                <a:lnTo>
                  <a:pt x="1293077" y="534655"/>
                </a:lnTo>
                <a:lnTo>
                  <a:pt x="1298778" y="531805"/>
                </a:lnTo>
                <a:lnTo>
                  <a:pt x="1304162" y="529904"/>
                </a:lnTo>
                <a:lnTo>
                  <a:pt x="1310179" y="528954"/>
                </a:lnTo>
                <a:lnTo>
                  <a:pt x="1315880" y="528637"/>
                </a:lnTo>
                <a:close/>
                <a:moveTo>
                  <a:pt x="1316038" y="427125"/>
                </a:moveTo>
                <a:lnTo>
                  <a:pt x="1306196" y="427443"/>
                </a:lnTo>
                <a:lnTo>
                  <a:pt x="1296353" y="427761"/>
                </a:lnTo>
                <a:lnTo>
                  <a:pt x="1283971" y="428715"/>
                </a:lnTo>
                <a:lnTo>
                  <a:pt x="1269048" y="430622"/>
                </a:lnTo>
                <a:lnTo>
                  <a:pt x="1252221" y="432529"/>
                </a:lnTo>
                <a:lnTo>
                  <a:pt x="1233806" y="435390"/>
                </a:lnTo>
                <a:lnTo>
                  <a:pt x="1224281" y="437615"/>
                </a:lnTo>
                <a:lnTo>
                  <a:pt x="1214121" y="439523"/>
                </a:lnTo>
                <a:lnTo>
                  <a:pt x="1204278" y="441748"/>
                </a:lnTo>
                <a:lnTo>
                  <a:pt x="1193483" y="444609"/>
                </a:lnTo>
                <a:lnTo>
                  <a:pt x="1183323" y="447470"/>
                </a:lnTo>
                <a:lnTo>
                  <a:pt x="1172528" y="450967"/>
                </a:lnTo>
                <a:lnTo>
                  <a:pt x="1161733" y="454463"/>
                </a:lnTo>
                <a:lnTo>
                  <a:pt x="1150938" y="458914"/>
                </a:lnTo>
                <a:lnTo>
                  <a:pt x="1140143" y="463364"/>
                </a:lnTo>
                <a:lnTo>
                  <a:pt x="1129348" y="467814"/>
                </a:lnTo>
                <a:lnTo>
                  <a:pt x="1118871" y="473218"/>
                </a:lnTo>
                <a:lnTo>
                  <a:pt x="1108393" y="478940"/>
                </a:lnTo>
                <a:lnTo>
                  <a:pt x="1097916" y="484980"/>
                </a:lnTo>
                <a:lnTo>
                  <a:pt x="1088073" y="491338"/>
                </a:lnTo>
                <a:lnTo>
                  <a:pt x="1078231" y="498331"/>
                </a:lnTo>
                <a:lnTo>
                  <a:pt x="1069023" y="505960"/>
                </a:lnTo>
                <a:lnTo>
                  <a:pt x="1059498" y="514225"/>
                </a:lnTo>
                <a:lnTo>
                  <a:pt x="1050926" y="522808"/>
                </a:lnTo>
                <a:lnTo>
                  <a:pt x="1043623" y="530755"/>
                </a:lnTo>
                <a:lnTo>
                  <a:pt x="1036638" y="539656"/>
                </a:lnTo>
                <a:lnTo>
                  <a:pt x="1029971" y="548557"/>
                </a:lnTo>
                <a:lnTo>
                  <a:pt x="1023938" y="557775"/>
                </a:lnTo>
                <a:lnTo>
                  <a:pt x="1018541" y="567312"/>
                </a:lnTo>
                <a:lnTo>
                  <a:pt x="1013461" y="577166"/>
                </a:lnTo>
                <a:lnTo>
                  <a:pt x="1009333" y="587656"/>
                </a:lnTo>
                <a:lnTo>
                  <a:pt x="1005206" y="598464"/>
                </a:lnTo>
                <a:lnTo>
                  <a:pt x="1001713" y="608954"/>
                </a:lnTo>
                <a:lnTo>
                  <a:pt x="998856" y="620398"/>
                </a:lnTo>
                <a:lnTo>
                  <a:pt x="996633" y="632160"/>
                </a:lnTo>
                <a:lnTo>
                  <a:pt x="994728" y="643922"/>
                </a:lnTo>
                <a:lnTo>
                  <a:pt x="993458" y="656319"/>
                </a:lnTo>
                <a:lnTo>
                  <a:pt x="992506" y="668716"/>
                </a:lnTo>
                <a:lnTo>
                  <a:pt x="992506" y="681750"/>
                </a:lnTo>
                <a:lnTo>
                  <a:pt x="992506" y="694783"/>
                </a:lnTo>
                <a:lnTo>
                  <a:pt x="993141" y="707498"/>
                </a:lnTo>
                <a:lnTo>
                  <a:pt x="994093" y="719260"/>
                </a:lnTo>
                <a:lnTo>
                  <a:pt x="994728" y="730704"/>
                </a:lnTo>
                <a:lnTo>
                  <a:pt x="996316" y="741829"/>
                </a:lnTo>
                <a:lnTo>
                  <a:pt x="997586" y="752002"/>
                </a:lnTo>
                <a:lnTo>
                  <a:pt x="998856" y="762174"/>
                </a:lnTo>
                <a:lnTo>
                  <a:pt x="1000443" y="771393"/>
                </a:lnTo>
                <a:lnTo>
                  <a:pt x="1002031" y="780611"/>
                </a:lnTo>
                <a:lnTo>
                  <a:pt x="1003936" y="789194"/>
                </a:lnTo>
                <a:lnTo>
                  <a:pt x="1005841" y="797777"/>
                </a:lnTo>
                <a:lnTo>
                  <a:pt x="1008063" y="805724"/>
                </a:lnTo>
                <a:lnTo>
                  <a:pt x="1010603" y="813035"/>
                </a:lnTo>
                <a:lnTo>
                  <a:pt x="1012826" y="820347"/>
                </a:lnTo>
                <a:lnTo>
                  <a:pt x="1015683" y="827022"/>
                </a:lnTo>
                <a:lnTo>
                  <a:pt x="1018223" y="833698"/>
                </a:lnTo>
                <a:lnTo>
                  <a:pt x="1020763" y="840055"/>
                </a:lnTo>
                <a:lnTo>
                  <a:pt x="1023621" y="846095"/>
                </a:lnTo>
                <a:lnTo>
                  <a:pt x="1026478" y="851817"/>
                </a:lnTo>
                <a:lnTo>
                  <a:pt x="1032828" y="862943"/>
                </a:lnTo>
                <a:lnTo>
                  <a:pt x="1039496" y="872797"/>
                </a:lnTo>
                <a:lnTo>
                  <a:pt x="1046481" y="882652"/>
                </a:lnTo>
                <a:lnTo>
                  <a:pt x="1053466" y="891552"/>
                </a:lnTo>
                <a:lnTo>
                  <a:pt x="1061086" y="900135"/>
                </a:lnTo>
                <a:lnTo>
                  <a:pt x="1076643" y="917301"/>
                </a:lnTo>
                <a:lnTo>
                  <a:pt x="1091883" y="934467"/>
                </a:lnTo>
                <a:lnTo>
                  <a:pt x="1099821" y="943367"/>
                </a:lnTo>
                <a:lnTo>
                  <a:pt x="1107441" y="952904"/>
                </a:lnTo>
                <a:lnTo>
                  <a:pt x="1115061" y="962758"/>
                </a:lnTo>
                <a:lnTo>
                  <a:pt x="1122681" y="973566"/>
                </a:lnTo>
                <a:lnTo>
                  <a:pt x="1129983" y="985010"/>
                </a:lnTo>
                <a:lnTo>
                  <a:pt x="1136968" y="996772"/>
                </a:lnTo>
                <a:lnTo>
                  <a:pt x="1143953" y="1009805"/>
                </a:lnTo>
                <a:lnTo>
                  <a:pt x="1150938" y="1024427"/>
                </a:lnTo>
                <a:lnTo>
                  <a:pt x="1153796" y="1031739"/>
                </a:lnTo>
                <a:lnTo>
                  <a:pt x="1157288" y="1039686"/>
                </a:lnTo>
                <a:lnTo>
                  <a:pt x="1160146" y="1047633"/>
                </a:lnTo>
                <a:lnTo>
                  <a:pt x="1162686" y="1056216"/>
                </a:lnTo>
                <a:lnTo>
                  <a:pt x="1165543" y="1064799"/>
                </a:lnTo>
                <a:lnTo>
                  <a:pt x="1168083" y="1074017"/>
                </a:lnTo>
                <a:lnTo>
                  <a:pt x="1170941" y="1083554"/>
                </a:lnTo>
                <a:lnTo>
                  <a:pt x="1173163" y="1093408"/>
                </a:lnTo>
                <a:lnTo>
                  <a:pt x="1175386" y="1103580"/>
                </a:lnTo>
                <a:lnTo>
                  <a:pt x="1177608" y="1114388"/>
                </a:lnTo>
                <a:lnTo>
                  <a:pt x="1179513" y="1125196"/>
                </a:lnTo>
                <a:lnTo>
                  <a:pt x="1181418" y="1136958"/>
                </a:lnTo>
                <a:lnTo>
                  <a:pt x="1181680" y="1141412"/>
                </a:lnTo>
                <a:lnTo>
                  <a:pt x="1456680" y="1141412"/>
                </a:lnTo>
                <a:lnTo>
                  <a:pt x="1456691" y="1136958"/>
                </a:lnTo>
                <a:lnTo>
                  <a:pt x="1458596" y="1125196"/>
                </a:lnTo>
                <a:lnTo>
                  <a:pt x="1460818" y="1114388"/>
                </a:lnTo>
                <a:lnTo>
                  <a:pt x="1462723" y="1103580"/>
                </a:lnTo>
                <a:lnTo>
                  <a:pt x="1464946" y="1093408"/>
                </a:lnTo>
                <a:lnTo>
                  <a:pt x="1467486" y="1083554"/>
                </a:lnTo>
                <a:lnTo>
                  <a:pt x="1470026" y="1074017"/>
                </a:lnTo>
                <a:lnTo>
                  <a:pt x="1472883" y="1064799"/>
                </a:lnTo>
                <a:lnTo>
                  <a:pt x="1475423" y="1056216"/>
                </a:lnTo>
                <a:lnTo>
                  <a:pt x="1478281" y="1047633"/>
                </a:lnTo>
                <a:lnTo>
                  <a:pt x="1481456" y="1039686"/>
                </a:lnTo>
                <a:lnTo>
                  <a:pt x="1484313" y="1031739"/>
                </a:lnTo>
                <a:lnTo>
                  <a:pt x="1487806" y="1024427"/>
                </a:lnTo>
                <a:lnTo>
                  <a:pt x="1494156" y="1009805"/>
                </a:lnTo>
                <a:lnTo>
                  <a:pt x="1501141" y="996772"/>
                </a:lnTo>
                <a:lnTo>
                  <a:pt x="1508443" y="985010"/>
                </a:lnTo>
                <a:lnTo>
                  <a:pt x="1515746" y="973566"/>
                </a:lnTo>
                <a:lnTo>
                  <a:pt x="1523048" y="962758"/>
                </a:lnTo>
                <a:lnTo>
                  <a:pt x="1530986" y="952904"/>
                </a:lnTo>
                <a:lnTo>
                  <a:pt x="1538606" y="943367"/>
                </a:lnTo>
                <a:lnTo>
                  <a:pt x="1546543" y="934467"/>
                </a:lnTo>
                <a:lnTo>
                  <a:pt x="1561466" y="917301"/>
                </a:lnTo>
                <a:lnTo>
                  <a:pt x="1577341" y="900135"/>
                </a:lnTo>
                <a:lnTo>
                  <a:pt x="1584643" y="891552"/>
                </a:lnTo>
                <a:lnTo>
                  <a:pt x="1591946" y="882652"/>
                </a:lnTo>
                <a:lnTo>
                  <a:pt x="1598613" y="872797"/>
                </a:lnTo>
                <a:lnTo>
                  <a:pt x="1605281" y="862943"/>
                </a:lnTo>
                <a:lnTo>
                  <a:pt x="1611631" y="851817"/>
                </a:lnTo>
                <a:lnTo>
                  <a:pt x="1614806" y="846095"/>
                </a:lnTo>
                <a:lnTo>
                  <a:pt x="1617346" y="840055"/>
                </a:lnTo>
                <a:lnTo>
                  <a:pt x="1620203" y="833698"/>
                </a:lnTo>
                <a:lnTo>
                  <a:pt x="1623061" y="827022"/>
                </a:lnTo>
                <a:lnTo>
                  <a:pt x="1625283" y="820347"/>
                </a:lnTo>
                <a:lnTo>
                  <a:pt x="1628141" y="813035"/>
                </a:lnTo>
                <a:lnTo>
                  <a:pt x="1630046" y="805724"/>
                </a:lnTo>
                <a:lnTo>
                  <a:pt x="1632268" y="797777"/>
                </a:lnTo>
                <a:lnTo>
                  <a:pt x="1634491" y="789194"/>
                </a:lnTo>
                <a:lnTo>
                  <a:pt x="1636396" y="780611"/>
                </a:lnTo>
                <a:lnTo>
                  <a:pt x="1637983" y="771393"/>
                </a:lnTo>
                <a:lnTo>
                  <a:pt x="1639571" y="762174"/>
                </a:lnTo>
                <a:lnTo>
                  <a:pt x="1641158" y="752002"/>
                </a:lnTo>
                <a:lnTo>
                  <a:pt x="1642428" y="741829"/>
                </a:lnTo>
                <a:lnTo>
                  <a:pt x="1643381" y="730704"/>
                </a:lnTo>
                <a:lnTo>
                  <a:pt x="1644333" y="719260"/>
                </a:lnTo>
                <a:lnTo>
                  <a:pt x="1644968" y="707498"/>
                </a:lnTo>
                <a:lnTo>
                  <a:pt x="1645603" y="694783"/>
                </a:lnTo>
                <a:lnTo>
                  <a:pt x="1645921" y="681750"/>
                </a:lnTo>
                <a:lnTo>
                  <a:pt x="1645603" y="668716"/>
                </a:lnTo>
                <a:lnTo>
                  <a:pt x="1644968" y="656319"/>
                </a:lnTo>
                <a:lnTo>
                  <a:pt x="1643698" y="643922"/>
                </a:lnTo>
                <a:lnTo>
                  <a:pt x="1641793" y="632160"/>
                </a:lnTo>
                <a:lnTo>
                  <a:pt x="1639253" y="620398"/>
                </a:lnTo>
                <a:lnTo>
                  <a:pt x="1636396" y="608954"/>
                </a:lnTo>
                <a:lnTo>
                  <a:pt x="1632903" y="598464"/>
                </a:lnTo>
                <a:lnTo>
                  <a:pt x="1629411" y="587656"/>
                </a:lnTo>
                <a:lnTo>
                  <a:pt x="1624648" y="577166"/>
                </a:lnTo>
                <a:lnTo>
                  <a:pt x="1619568" y="567312"/>
                </a:lnTo>
                <a:lnTo>
                  <a:pt x="1614488" y="557775"/>
                </a:lnTo>
                <a:lnTo>
                  <a:pt x="1608456" y="548557"/>
                </a:lnTo>
                <a:lnTo>
                  <a:pt x="1602106" y="539656"/>
                </a:lnTo>
                <a:lnTo>
                  <a:pt x="1595121" y="530755"/>
                </a:lnTo>
                <a:lnTo>
                  <a:pt x="1587183" y="522808"/>
                </a:lnTo>
                <a:lnTo>
                  <a:pt x="1578611" y="514225"/>
                </a:lnTo>
                <a:lnTo>
                  <a:pt x="1569721" y="505960"/>
                </a:lnTo>
                <a:lnTo>
                  <a:pt x="1559878" y="498331"/>
                </a:lnTo>
                <a:lnTo>
                  <a:pt x="1550353" y="491338"/>
                </a:lnTo>
                <a:lnTo>
                  <a:pt x="1540193" y="484980"/>
                </a:lnTo>
                <a:lnTo>
                  <a:pt x="1529716" y="478622"/>
                </a:lnTo>
                <a:lnTo>
                  <a:pt x="1519556" y="473218"/>
                </a:lnTo>
                <a:lnTo>
                  <a:pt x="1508761" y="467814"/>
                </a:lnTo>
                <a:lnTo>
                  <a:pt x="1497966" y="463046"/>
                </a:lnTo>
                <a:lnTo>
                  <a:pt x="1487488" y="458596"/>
                </a:lnTo>
                <a:lnTo>
                  <a:pt x="1476376" y="454463"/>
                </a:lnTo>
                <a:lnTo>
                  <a:pt x="1465581" y="450967"/>
                </a:lnTo>
                <a:lnTo>
                  <a:pt x="1455103" y="447470"/>
                </a:lnTo>
                <a:lnTo>
                  <a:pt x="1444308" y="444609"/>
                </a:lnTo>
                <a:lnTo>
                  <a:pt x="1434148" y="441748"/>
                </a:lnTo>
                <a:lnTo>
                  <a:pt x="1423988" y="439523"/>
                </a:lnTo>
                <a:lnTo>
                  <a:pt x="1413828" y="437615"/>
                </a:lnTo>
                <a:lnTo>
                  <a:pt x="1404303" y="435390"/>
                </a:lnTo>
                <a:lnTo>
                  <a:pt x="1385888" y="432529"/>
                </a:lnTo>
                <a:lnTo>
                  <a:pt x="1369061" y="430304"/>
                </a:lnTo>
                <a:lnTo>
                  <a:pt x="1354456" y="428715"/>
                </a:lnTo>
                <a:lnTo>
                  <a:pt x="1342073" y="427761"/>
                </a:lnTo>
                <a:lnTo>
                  <a:pt x="1332866" y="427443"/>
                </a:lnTo>
                <a:lnTo>
                  <a:pt x="1323023" y="427125"/>
                </a:lnTo>
                <a:lnTo>
                  <a:pt x="1316038" y="427125"/>
                </a:lnTo>
                <a:close/>
                <a:moveTo>
                  <a:pt x="1309371" y="354012"/>
                </a:moveTo>
                <a:lnTo>
                  <a:pt x="1315403" y="354012"/>
                </a:lnTo>
                <a:lnTo>
                  <a:pt x="1322071" y="354012"/>
                </a:lnTo>
                <a:lnTo>
                  <a:pt x="1328103" y="354012"/>
                </a:lnTo>
                <a:lnTo>
                  <a:pt x="1337628" y="354330"/>
                </a:lnTo>
                <a:lnTo>
                  <a:pt x="1350011" y="354966"/>
                </a:lnTo>
                <a:lnTo>
                  <a:pt x="1365568" y="356237"/>
                </a:lnTo>
                <a:lnTo>
                  <a:pt x="1383666" y="358145"/>
                </a:lnTo>
                <a:lnTo>
                  <a:pt x="1403351" y="361006"/>
                </a:lnTo>
                <a:lnTo>
                  <a:pt x="1413828" y="362913"/>
                </a:lnTo>
                <a:lnTo>
                  <a:pt x="1424941" y="364820"/>
                </a:lnTo>
                <a:lnTo>
                  <a:pt x="1436371" y="367363"/>
                </a:lnTo>
                <a:lnTo>
                  <a:pt x="1448118" y="369906"/>
                </a:lnTo>
                <a:lnTo>
                  <a:pt x="1460183" y="373085"/>
                </a:lnTo>
                <a:lnTo>
                  <a:pt x="1471931" y="376264"/>
                </a:lnTo>
                <a:lnTo>
                  <a:pt x="1484313" y="380079"/>
                </a:lnTo>
                <a:lnTo>
                  <a:pt x="1497013" y="383893"/>
                </a:lnTo>
                <a:lnTo>
                  <a:pt x="1509396" y="388661"/>
                </a:lnTo>
                <a:lnTo>
                  <a:pt x="1522096" y="393748"/>
                </a:lnTo>
                <a:lnTo>
                  <a:pt x="1534478" y="399152"/>
                </a:lnTo>
                <a:lnTo>
                  <a:pt x="1547178" y="405191"/>
                </a:lnTo>
                <a:lnTo>
                  <a:pt x="1559561" y="411549"/>
                </a:lnTo>
                <a:lnTo>
                  <a:pt x="1571943" y="418542"/>
                </a:lnTo>
                <a:lnTo>
                  <a:pt x="1584008" y="425854"/>
                </a:lnTo>
                <a:lnTo>
                  <a:pt x="1595756" y="433801"/>
                </a:lnTo>
                <a:lnTo>
                  <a:pt x="1607186" y="442384"/>
                </a:lnTo>
                <a:lnTo>
                  <a:pt x="1618616" y="451602"/>
                </a:lnTo>
                <a:lnTo>
                  <a:pt x="1629728" y="461139"/>
                </a:lnTo>
                <a:lnTo>
                  <a:pt x="1640206" y="471629"/>
                </a:lnTo>
                <a:lnTo>
                  <a:pt x="1650366" y="483073"/>
                </a:lnTo>
                <a:lnTo>
                  <a:pt x="1659891" y="494199"/>
                </a:lnTo>
                <a:lnTo>
                  <a:pt x="1668463" y="506278"/>
                </a:lnTo>
                <a:lnTo>
                  <a:pt x="1672591" y="512318"/>
                </a:lnTo>
                <a:lnTo>
                  <a:pt x="1676401" y="518676"/>
                </a:lnTo>
                <a:lnTo>
                  <a:pt x="1680211" y="525033"/>
                </a:lnTo>
                <a:lnTo>
                  <a:pt x="1683703" y="531391"/>
                </a:lnTo>
                <a:lnTo>
                  <a:pt x="1690371" y="544424"/>
                </a:lnTo>
                <a:lnTo>
                  <a:pt x="1696403" y="558093"/>
                </a:lnTo>
                <a:lnTo>
                  <a:pt x="1701801" y="572398"/>
                </a:lnTo>
                <a:lnTo>
                  <a:pt x="1706563" y="586703"/>
                </a:lnTo>
                <a:lnTo>
                  <a:pt x="1710056" y="601325"/>
                </a:lnTo>
                <a:lnTo>
                  <a:pt x="1713548" y="616266"/>
                </a:lnTo>
                <a:lnTo>
                  <a:pt x="1715771" y="631842"/>
                </a:lnTo>
                <a:lnTo>
                  <a:pt x="1717993" y="647736"/>
                </a:lnTo>
                <a:lnTo>
                  <a:pt x="1718946" y="663948"/>
                </a:lnTo>
                <a:lnTo>
                  <a:pt x="1719263" y="680478"/>
                </a:lnTo>
                <a:lnTo>
                  <a:pt x="1718946" y="697644"/>
                </a:lnTo>
                <a:lnTo>
                  <a:pt x="1718311" y="712584"/>
                </a:lnTo>
                <a:lnTo>
                  <a:pt x="1717041" y="727207"/>
                </a:lnTo>
                <a:lnTo>
                  <a:pt x="1716088" y="740876"/>
                </a:lnTo>
                <a:lnTo>
                  <a:pt x="1714501" y="753909"/>
                </a:lnTo>
                <a:lnTo>
                  <a:pt x="1712913" y="766624"/>
                </a:lnTo>
                <a:lnTo>
                  <a:pt x="1711326" y="778704"/>
                </a:lnTo>
                <a:lnTo>
                  <a:pt x="1709103" y="790148"/>
                </a:lnTo>
                <a:lnTo>
                  <a:pt x="1706881" y="801274"/>
                </a:lnTo>
                <a:lnTo>
                  <a:pt x="1704658" y="812082"/>
                </a:lnTo>
                <a:lnTo>
                  <a:pt x="1701801" y="821936"/>
                </a:lnTo>
                <a:lnTo>
                  <a:pt x="1698943" y="831790"/>
                </a:lnTo>
                <a:lnTo>
                  <a:pt x="1696086" y="841009"/>
                </a:lnTo>
                <a:lnTo>
                  <a:pt x="1692911" y="849910"/>
                </a:lnTo>
                <a:lnTo>
                  <a:pt x="1689736" y="858175"/>
                </a:lnTo>
                <a:lnTo>
                  <a:pt x="1686243" y="866122"/>
                </a:lnTo>
                <a:lnTo>
                  <a:pt x="1682751" y="874069"/>
                </a:lnTo>
                <a:lnTo>
                  <a:pt x="1679258" y="881698"/>
                </a:lnTo>
                <a:lnTo>
                  <a:pt x="1675448" y="888691"/>
                </a:lnTo>
                <a:lnTo>
                  <a:pt x="1671321" y="895367"/>
                </a:lnTo>
                <a:lnTo>
                  <a:pt x="1667828" y="902042"/>
                </a:lnTo>
                <a:lnTo>
                  <a:pt x="1659573" y="914440"/>
                </a:lnTo>
                <a:lnTo>
                  <a:pt x="1651001" y="925884"/>
                </a:lnTo>
                <a:lnTo>
                  <a:pt x="1642428" y="936692"/>
                </a:lnTo>
                <a:lnTo>
                  <a:pt x="1633856" y="947182"/>
                </a:lnTo>
                <a:lnTo>
                  <a:pt x="1624648" y="957036"/>
                </a:lnTo>
                <a:lnTo>
                  <a:pt x="1615758" y="966891"/>
                </a:lnTo>
                <a:lnTo>
                  <a:pt x="1602423" y="981831"/>
                </a:lnTo>
                <a:lnTo>
                  <a:pt x="1595756" y="989460"/>
                </a:lnTo>
                <a:lnTo>
                  <a:pt x="1589406" y="997407"/>
                </a:lnTo>
                <a:lnTo>
                  <a:pt x="1583056" y="1005672"/>
                </a:lnTo>
                <a:lnTo>
                  <a:pt x="1576706" y="1014255"/>
                </a:lnTo>
                <a:lnTo>
                  <a:pt x="1570991" y="1023474"/>
                </a:lnTo>
                <a:lnTo>
                  <a:pt x="1564958" y="1033010"/>
                </a:lnTo>
                <a:lnTo>
                  <a:pt x="1559561" y="1043818"/>
                </a:lnTo>
                <a:lnTo>
                  <a:pt x="1554163" y="1054626"/>
                </a:lnTo>
                <a:lnTo>
                  <a:pt x="1549083" y="1067024"/>
                </a:lnTo>
                <a:lnTo>
                  <a:pt x="1544638" y="1080057"/>
                </a:lnTo>
                <a:lnTo>
                  <a:pt x="1540193" y="1094680"/>
                </a:lnTo>
                <a:lnTo>
                  <a:pt x="1536383" y="1110256"/>
                </a:lnTo>
                <a:lnTo>
                  <a:pt x="1532891" y="1127104"/>
                </a:lnTo>
                <a:lnTo>
                  <a:pt x="1529716" y="1144905"/>
                </a:lnTo>
                <a:lnTo>
                  <a:pt x="1529716" y="1286999"/>
                </a:lnTo>
                <a:lnTo>
                  <a:pt x="1526858" y="1293992"/>
                </a:lnTo>
                <a:lnTo>
                  <a:pt x="1525906" y="1296535"/>
                </a:lnTo>
                <a:lnTo>
                  <a:pt x="1523366" y="1300986"/>
                </a:lnTo>
                <a:lnTo>
                  <a:pt x="1520508" y="1306072"/>
                </a:lnTo>
                <a:lnTo>
                  <a:pt x="1516063" y="1312747"/>
                </a:lnTo>
                <a:lnTo>
                  <a:pt x="1510348" y="1320694"/>
                </a:lnTo>
                <a:lnTo>
                  <a:pt x="1503046" y="1328641"/>
                </a:lnTo>
                <a:lnTo>
                  <a:pt x="1499236" y="1333410"/>
                </a:lnTo>
                <a:lnTo>
                  <a:pt x="1494473" y="1337542"/>
                </a:lnTo>
                <a:lnTo>
                  <a:pt x="1489393" y="1342310"/>
                </a:lnTo>
                <a:lnTo>
                  <a:pt x="1483996" y="1346761"/>
                </a:lnTo>
                <a:lnTo>
                  <a:pt x="1478281" y="1351211"/>
                </a:lnTo>
                <a:lnTo>
                  <a:pt x="1471931" y="1355979"/>
                </a:lnTo>
                <a:lnTo>
                  <a:pt x="1465263" y="1360748"/>
                </a:lnTo>
                <a:lnTo>
                  <a:pt x="1457961" y="1365516"/>
                </a:lnTo>
                <a:lnTo>
                  <a:pt x="1450341" y="1369648"/>
                </a:lnTo>
                <a:lnTo>
                  <a:pt x="1442086" y="1374417"/>
                </a:lnTo>
                <a:lnTo>
                  <a:pt x="1432878" y="1378867"/>
                </a:lnTo>
                <a:lnTo>
                  <a:pt x="1423671" y="1382682"/>
                </a:lnTo>
                <a:lnTo>
                  <a:pt x="1413511" y="1386814"/>
                </a:lnTo>
                <a:lnTo>
                  <a:pt x="1403351" y="1390311"/>
                </a:lnTo>
                <a:lnTo>
                  <a:pt x="1392238" y="1394125"/>
                </a:lnTo>
                <a:lnTo>
                  <a:pt x="1380173" y="1397622"/>
                </a:lnTo>
                <a:lnTo>
                  <a:pt x="1367791" y="1400483"/>
                </a:lnTo>
                <a:lnTo>
                  <a:pt x="1354773" y="1403662"/>
                </a:lnTo>
                <a:lnTo>
                  <a:pt x="1341121" y="1405887"/>
                </a:lnTo>
                <a:lnTo>
                  <a:pt x="1326833" y="1407794"/>
                </a:lnTo>
                <a:lnTo>
                  <a:pt x="1324611" y="1408112"/>
                </a:lnTo>
                <a:lnTo>
                  <a:pt x="1311276" y="1407794"/>
                </a:lnTo>
                <a:lnTo>
                  <a:pt x="1296988" y="1405887"/>
                </a:lnTo>
                <a:lnTo>
                  <a:pt x="1283336" y="1403662"/>
                </a:lnTo>
                <a:lnTo>
                  <a:pt x="1270318" y="1400483"/>
                </a:lnTo>
                <a:lnTo>
                  <a:pt x="1257936" y="1397622"/>
                </a:lnTo>
                <a:lnTo>
                  <a:pt x="1246188" y="1394125"/>
                </a:lnTo>
                <a:lnTo>
                  <a:pt x="1235076" y="1390311"/>
                </a:lnTo>
                <a:lnTo>
                  <a:pt x="1224598" y="1386814"/>
                </a:lnTo>
                <a:lnTo>
                  <a:pt x="1214438" y="1382682"/>
                </a:lnTo>
                <a:lnTo>
                  <a:pt x="1205231" y="1378867"/>
                </a:lnTo>
                <a:lnTo>
                  <a:pt x="1196658" y="1374417"/>
                </a:lnTo>
                <a:lnTo>
                  <a:pt x="1192940" y="1372348"/>
                </a:lnTo>
                <a:lnTo>
                  <a:pt x="1177471" y="1376937"/>
                </a:lnTo>
                <a:lnTo>
                  <a:pt x="1156831" y="1382967"/>
                </a:lnTo>
                <a:lnTo>
                  <a:pt x="1135872" y="1388679"/>
                </a:lnTo>
                <a:lnTo>
                  <a:pt x="1094591" y="1399787"/>
                </a:lnTo>
                <a:lnTo>
                  <a:pt x="1054580" y="1409625"/>
                </a:lnTo>
                <a:lnTo>
                  <a:pt x="1017744" y="1419462"/>
                </a:lnTo>
                <a:lnTo>
                  <a:pt x="985672" y="1428031"/>
                </a:lnTo>
                <a:lnTo>
                  <a:pt x="971700" y="1432157"/>
                </a:lnTo>
                <a:lnTo>
                  <a:pt x="959633" y="1436282"/>
                </a:lnTo>
                <a:lnTo>
                  <a:pt x="949471" y="1439773"/>
                </a:lnTo>
                <a:lnTo>
                  <a:pt x="941215" y="1443581"/>
                </a:lnTo>
                <a:lnTo>
                  <a:pt x="938357" y="1445168"/>
                </a:lnTo>
                <a:lnTo>
                  <a:pt x="935499" y="1446755"/>
                </a:lnTo>
                <a:lnTo>
                  <a:pt x="933594" y="1448024"/>
                </a:lnTo>
                <a:lnTo>
                  <a:pt x="932324" y="1449928"/>
                </a:lnTo>
                <a:lnTo>
                  <a:pt x="932006" y="1451198"/>
                </a:lnTo>
                <a:lnTo>
                  <a:pt x="932006" y="1452784"/>
                </a:lnTo>
                <a:lnTo>
                  <a:pt x="932641" y="1454054"/>
                </a:lnTo>
                <a:lnTo>
                  <a:pt x="934229" y="1455641"/>
                </a:lnTo>
                <a:lnTo>
                  <a:pt x="938675" y="1457862"/>
                </a:lnTo>
                <a:lnTo>
                  <a:pt x="944390" y="1460401"/>
                </a:lnTo>
                <a:lnTo>
                  <a:pt x="950741" y="1462940"/>
                </a:lnTo>
                <a:lnTo>
                  <a:pt x="958363" y="1465161"/>
                </a:lnTo>
                <a:lnTo>
                  <a:pt x="966619" y="1467065"/>
                </a:lnTo>
                <a:lnTo>
                  <a:pt x="976145" y="1469604"/>
                </a:lnTo>
                <a:lnTo>
                  <a:pt x="985672" y="1471508"/>
                </a:lnTo>
                <a:lnTo>
                  <a:pt x="996468" y="1473412"/>
                </a:lnTo>
                <a:lnTo>
                  <a:pt x="1019014" y="1477538"/>
                </a:lnTo>
                <a:lnTo>
                  <a:pt x="1043783" y="1481029"/>
                </a:lnTo>
                <a:lnTo>
                  <a:pt x="1069505" y="1484202"/>
                </a:lnTo>
                <a:lnTo>
                  <a:pt x="1095861" y="1486741"/>
                </a:lnTo>
                <a:lnTo>
                  <a:pt x="1122218" y="1489597"/>
                </a:lnTo>
                <a:lnTo>
                  <a:pt x="1147939" y="1491819"/>
                </a:lnTo>
                <a:lnTo>
                  <a:pt x="1172708" y="1493723"/>
                </a:lnTo>
                <a:lnTo>
                  <a:pt x="1195889" y="1495309"/>
                </a:lnTo>
                <a:lnTo>
                  <a:pt x="1233995" y="1497214"/>
                </a:lnTo>
                <a:lnTo>
                  <a:pt x="1247967" y="1497848"/>
                </a:lnTo>
                <a:lnTo>
                  <a:pt x="1257811" y="1497848"/>
                </a:lnTo>
                <a:lnTo>
                  <a:pt x="1260034" y="1497848"/>
                </a:lnTo>
                <a:lnTo>
                  <a:pt x="1262574" y="1497531"/>
                </a:lnTo>
                <a:lnTo>
                  <a:pt x="1268925" y="1495944"/>
                </a:lnTo>
                <a:lnTo>
                  <a:pt x="1276864" y="1493723"/>
                </a:lnTo>
                <a:lnTo>
                  <a:pt x="1286391" y="1490549"/>
                </a:lnTo>
                <a:lnTo>
                  <a:pt x="1297187" y="1486106"/>
                </a:lnTo>
                <a:lnTo>
                  <a:pt x="1309254" y="1481663"/>
                </a:lnTo>
                <a:lnTo>
                  <a:pt x="1337516" y="1470239"/>
                </a:lnTo>
                <a:lnTo>
                  <a:pt x="1369588" y="1456593"/>
                </a:lnTo>
                <a:lnTo>
                  <a:pt x="1404836" y="1440725"/>
                </a:lnTo>
                <a:lnTo>
                  <a:pt x="1483271" y="1406768"/>
                </a:lnTo>
                <a:lnTo>
                  <a:pt x="1524870" y="1388679"/>
                </a:lnTo>
                <a:lnTo>
                  <a:pt x="1566786" y="1370908"/>
                </a:lnTo>
                <a:lnTo>
                  <a:pt x="1608703" y="1354088"/>
                </a:lnTo>
                <a:lnTo>
                  <a:pt x="1629343" y="1346154"/>
                </a:lnTo>
                <a:lnTo>
                  <a:pt x="1649666" y="1337903"/>
                </a:lnTo>
                <a:lnTo>
                  <a:pt x="1669672" y="1330604"/>
                </a:lnTo>
                <a:lnTo>
                  <a:pt x="1689043" y="1323622"/>
                </a:lnTo>
                <a:lnTo>
                  <a:pt x="1708095" y="1317275"/>
                </a:lnTo>
                <a:lnTo>
                  <a:pt x="1726513" y="1311246"/>
                </a:lnTo>
                <a:lnTo>
                  <a:pt x="1743978" y="1305851"/>
                </a:lnTo>
                <a:lnTo>
                  <a:pt x="1760491" y="1301725"/>
                </a:lnTo>
                <a:lnTo>
                  <a:pt x="1776368" y="1297599"/>
                </a:lnTo>
                <a:lnTo>
                  <a:pt x="1790976" y="1294743"/>
                </a:lnTo>
                <a:lnTo>
                  <a:pt x="1804630" y="1292204"/>
                </a:lnTo>
                <a:lnTo>
                  <a:pt x="1817650" y="1290618"/>
                </a:lnTo>
                <a:lnTo>
                  <a:pt x="1829717" y="1289031"/>
                </a:lnTo>
                <a:lnTo>
                  <a:pt x="1840831" y="1288396"/>
                </a:lnTo>
                <a:lnTo>
                  <a:pt x="1851310" y="1287762"/>
                </a:lnTo>
                <a:lnTo>
                  <a:pt x="1860836" y="1287127"/>
                </a:lnTo>
                <a:lnTo>
                  <a:pt x="1869728" y="1287762"/>
                </a:lnTo>
                <a:lnTo>
                  <a:pt x="1877984" y="1288396"/>
                </a:lnTo>
                <a:lnTo>
                  <a:pt x="1885605" y="1289348"/>
                </a:lnTo>
                <a:lnTo>
                  <a:pt x="1892274" y="1290618"/>
                </a:lnTo>
                <a:lnTo>
                  <a:pt x="1898307" y="1292204"/>
                </a:lnTo>
                <a:lnTo>
                  <a:pt x="1904023" y="1294426"/>
                </a:lnTo>
                <a:lnTo>
                  <a:pt x="1908469" y="1296647"/>
                </a:lnTo>
                <a:lnTo>
                  <a:pt x="1912914" y="1298869"/>
                </a:lnTo>
                <a:lnTo>
                  <a:pt x="1916725" y="1302042"/>
                </a:lnTo>
                <a:lnTo>
                  <a:pt x="1919901" y="1304899"/>
                </a:lnTo>
                <a:lnTo>
                  <a:pt x="1922441" y="1308389"/>
                </a:lnTo>
                <a:lnTo>
                  <a:pt x="1924664" y="1311880"/>
                </a:lnTo>
                <a:lnTo>
                  <a:pt x="1926252" y="1315688"/>
                </a:lnTo>
                <a:lnTo>
                  <a:pt x="1927522" y="1319497"/>
                </a:lnTo>
                <a:lnTo>
                  <a:pt x="1928157" y="1323622"/>
                </a:lnTo>
                <a:lnTo>
                  <a:pt x="1928474" y="1328065"/>
                </a:lnTo>
                <a:lnTo>
                  <a:pt x="1928474" y="1332825"/>
                </a:lnTo>
                <a:lnTo>
                  <a:pt x="1928157" y="1336951"/>
                </a:lnTo>
                <a:lnTo>
                  <a:pt x="1927522" y="1342029"/>
                </a:lnTo>
                <a:lnTo>
                  <a:pt x="1926252" y="1346789"/>
                </a:lnTo>
                <a:lnTo>
                  <a:pt x="1924981" y="1351549"/>
                </a:lnTo>
                <a:lnTo>
                  <a:pt x="1923711" y="1356627"/>
                </a:lnTo>
                <a:lnTo>
                  <a:pt x="1921488" y="1361704"/>
                </a:lnTo>
                <a:lnTo>
                  <a:pt x="1919583" y="1366782"/>
                </a:lnTo>
                <a:lnTo>
                  <a:pt x="1917728" y="1370490"/>
                </a:lnTo>
                <a:lnTo>
                  <a:pt x="1673225" y="1539875"/>
                </a:lnTo>
                <a:lnTo>
                  <a:pt x="1839536" y="1455101"/>
                </a:lnTo>
                <a:lnTo>
                  <a:pt x="1835829" y="1457509"/>
                </a:lnTo>
                <a:lnTo>
                  <a:pt x="1835750" y="1457545"/>
                </a:lnTo>
                <a:lnTo>
                  <a:pt x="1831940" y="1459449"/>
                </a:lnTo>
                <a:lnTo>
                  <a:pt x="1834797" y="1458179"/>
                </a:lnTo>
                <a:lnTo>
                  <a:pt x="1835829" y="1457509"/>
                </a:lnTo>
                <a:lnTo>
                  <a:pt x="1846229" y="1452784"/>
                </a:lnTo>
                <a:lnTo>
                  <a:pt x="1861789" y="1446437"/>
                </a:lnTo>
                <a:lnTo>
                  <a:pt x="1871633" y="1442629"/>
                </a:lnTo>
                <a:lnTo>
                  <a:pt x="1882112" y="1438821"/>
                </a:lnTo>
                <a:lnTo>
                  <a:pt x="1893226" y="1435013"/>
                </a:lnTo>
                <a:lnTo>
                  <a:pt x="1905293" y="1431204"/>
                </a:lnTo>
                <a:lnTo>
                  <a:pt x="1917995" y="1427714"/>
                </a:lnTo>
                <a:lnTo>
                  <a:pt x="1930697" y="1424857"/>
                </a:lnTo>
                <a:lnTo>
                  <a:pt x="1944034" y="1422001"/>
                </a:lnTo>
                <a:lnTo>
                  <a:pt x="1957054" y="1420097"/>
                </a:lnTo>
                <a:lnTo>
                  <a:pt x="1970391" y="1418828"/>
                </a:lnTo>
                <a:lnTo>
                  <a:pt x="1977059" y="1418510"/>
                </a:lnTo>
                <a:lnTo>
                  <a:pt x="1983410" y="1418193"/>
                </a:lnTo>
                <a:lnTo>
                  <a:pt x="1989761" y="1418510"/>
                </a:lnTo>
                <a:lnTo>
                  <a:pt x="1995795" y="1418828"/>
                </a:lnTo>
                <a:lnTo>
                  <a:pt x="2001828" y="1419780"/>
                </a:lnTo>
                <a:lnTo>
                  <a:pt x="2007862" y="1420732"/>
                </a:lnTo>
                <a:lnTo>
                  <a:pt x="2013577" y="1421684"/>
                </a:lnTo>
                <a:lnTo>
                  <a:pt x="2018658" y="1423588"/>
                </a:lnTo>
                <a:lnTo>
                  <a:pt x="2023739" y="1425175"/>
                </a:lnTo>
                <a:lnTo>
                  <a:pt x="2028820" y="1427079"/>
                </a:lnTo>
                <a:lnTo>
                  <a:pt x="2033265" y="1429618"/>
                </a:lnTo>
                <a:lnTo>
                  <a:pt x="2037394" y="1431839"/>
                </a:lnTo>
                <a:lnTo>
                  <a:pt x="2041839" y="1434378"/>
                </a:lnTo>
                <a:lnTo>
                  <a:pt x="2045650" y="1437234"/>
                </a:lnTo>
                <a:lnTo>
                  <a:pt x="2048825" y="1439773"/>
                </a:lnTo>
                <a:lnTo>
                  <a:pt x="2052001" y="1442946"/>
                </a:lnTo>
                <a:lnTo>
                  <a:pt x="2054859" y="1445803"/>
                </a:lnTo>
                <a:lnTo>
                  <a:pt x="2057082" y="1449294"/>
                </a:lnTo>
                <a:lnTo>
                  <a:pt x="2059305" y="1452467"/>
                </a:lnTo>
                <a:lnTo>
                  <a:pt x="2060892" y="1455958"/>
                </a:lnTo>
                <a:lnTo>
                  <a:pt x="2062162" y="1459131"/>
                </a:lnTo>
                <a:lnTo>
                  <a:pt x="2063115" y="1462622"/>
                </a:lnTo>
                <a:lnTo>
                  <a:pt x="2063433" y="1465796"/>
                </a:lnTo>
                <a:lnTo>
                  <a:pt x="2063750" y="1469287"/>
                </a:lnTo>
                <a:lnTo>
                  <a:pt x="2063433" y="1472778"/>
                </a:lnTo>
                <a:lnTo>
                  <a:pt x="2062480" y="1476268"/>
                </a:lnTo>
                <a:lnTo>
                  <a:pt x="2061210" y="1479442"/>
                </a:lnTo>
                <a:lnTo>
                  <a:pt x="2059622" y="1482933"/>
                </a:lnTo>
                <a:lnTo>
                  <a:pt x="2057082" y="1485789"/>
                </a:lnTo>
                <a:lnTo>
                  <a:pt x="2054541" y="1489280"/>
                </a:lnTo>
                <a:lnTo>
                  <a:pt x="2051048" y="1492136"/>
                </a:lnTo>
                <a:lnTo>
                  <a:pt x="2047555" y="1495309"/>
                </a:lnTo>
                <a:lnTo>
                  <a:pt x="2043110" y="1497848"/>
                </a:lnTo>
                <a:lnTo>
                  <a:pt x="2038029" y="1500704"/>
                </a:lnTo>
                <a:lnTo>
                  <a:pt x="2017071" y="1511494"/>
                </a:lnTo>
                <a:lnTo>
                  <a:pt x="1995795" y="1522919"/>
                </a:lnTo>
                <a:lnTo>
                  <a:pt x="1975154" y="1534344"/>
                </a:lnTo>
                <a:lnTo>
                  <a:pt x="1956101" y="1545451"/>
                </a:lnTo>
                <a:lnTo>
                  <a:pt x="1926252" y="1562271"/>
                </a:lnTo>
                <a:lnTo>
                  <a:pt x="1914502" y="1569252"/>
                </a:lnTo>
                <a:lnTo>
                  <a:pt x="1983410" y="1527997"/>
                </a:lnTo>
                <a:lnTo>
                  <a:pt x="1511215" y="1778704"/>
                </a:lnTo>
                <a:lnTo>
                  <a:pt x="1498196" y="1785369"/>
                </a:lnTo>
                <a:lnTo>
                  <a:pt x="1482953" y="1792985"/>
                </a:lnTo>
                <a:lnTo>
                  <a:pt x="1462948" y="1802823"/>
                </a:lnTo>
                <a:lnTo>
                  <a:pt x="1438814" y="1814248"/>
                </a:lnTo>
                <a:lnTo>
                  <a:pt x="1410870" y="1827259"/>
                </a:lnTo>
                <a:lnTo>
                  <a:pt x="1380385" y="1841223"/>
                </a:lnTo>
                <a:lnTo>
                  <a:pt x="1347678" y="1855186"/>
                </a:lnTo>
                <a:lnTo>
                  <a:pt x="1313382" y="1869150"/>
                </a:lnTo>
                <a:lnTo>
                  <a:pt x="1295917" y="1876131"/>
                </a:lnTo>
                <a:lnTo>
                  <a:pt x="1278769" y="1882796"/>
                </a:lnTo>
                <a:lnTo>
                  <a:pt x="1260987" y="1889143"/>
                </a:lnTo>
                <a:lnTo>
                  <a:pt x="1243204" y="1895172"/>
                </a:lnTo>
                <a:lnTo>
                  <a:pt x="1225739" y="1900885"/>
                </a:lnTo>
                <a:lnTo>
                  <a:pt x="1208909" y="1905962"/>
                </a:lnTo>
                <a:lnTo>
                  <a:pt x="1191761" y="1910723"/>
                </a:lnTo>
                <a:lnTo>
                  <a:pt x="1175248" y="1914848"/>
                </a:lnTo>
                <a:lnTo>
                  <a:pt x="1159371" y="1918656"/>
                </a:lnTo>
                <a:lnTo>
                  <a:pt x="1144129" y="1921513"/>
                </a:lnTo>
                <a:lnTo>
                  <a:pt x="1129204" y="1923417"/>
                </a:lnTo>
                <a:lnTo>
                  <a:pt x="1115232" y="1925004"/>
                </a:lnTo>
                <a:lnTo>
                  <a:pt x="1108563" y="1925321"/>
                </a:lnTo>
                <a:lnTo>
                  <a:pt x="1102212" y="1925638"/>
                </a:lnTo>
                <a:lnTo>
                  <a:pt x="1095861" y="1925638"/>
                </a:lnTo>
                <a:lnTo>
                  <a:pt x="1089828" y="1925321"/>
                </a:lnTo>
                <a:lnTo>
                  <a:pt x="1076808" y="1924051"/>
                </a:lnTo>
                <a:lnTo>
                  <a:pt x="1061884" y="1922465"/>
                </a:lnTo>
                <a:lnTo>
                  <a:pt x="1025683" y="1918656"/>
                </a:lnTo>
                <a:lnTo>
                  <a:pt x="983131" y="1912944"/>
                </a:lnTo>
                <a:lnTo>
                  <a:pt x="934546" y="1906280"/>
                </a:lnTo>
                <a:lnTo>
                  <a:pt x="824992" y="1890412"/>
                </a:lnTo>
                <a:lnTo>
                  <a:pt x="707181" y="1872958"/>
                </a:lnTo>
                <a:lnTo>
                  <a:pt x="589688" y="1856138"/>
                </a:lnTo>
                <a:lnTo>
                  <a:pt x="534117" y="1848522"/>
                </a:lnTo>
                <a:lnTo>
                  <a:pt x="482357" y="1841540"/>
                </a:lnTo>
                <a:lnTo>
                  <a:pt x="435677" y="1835828"/>
                </a:lnTo>
                <a:lnTo>
                  <a:pt x="394713" y="1831385"/>
                </a:lnTo>
                <a:lnTo>
                  <a:pt x="376613" y="1829798"/>
                </a:lnTo>
                <a:lnTo>
                  <a:pt x="361053" y="1828529"/>
                </a:lnTo>
                <a:lnTo>
                  <a:pt x="347399" y="1827577"/>
                </a:lnTo>
                <a:lnTo>
                  <a:pt x="335967" y="1827259"/>
                </a:lnTo>
                <a:lnTo>
                  <a:pt x="314056" y="1827577"/>
                </a:lnTo>
                <a:lnTo>
                  <a:pt x="289922" y="1827894"/>
                </a:lnTo>
                <a:lnTo>
                  <a:pt x="237209" y="1829481"/>
                </a:lnTo>
                <a:lnTo>
                  <a:pt x="181321" y="1831385"/>
                </a:lnTo>
                <a:lnTo>
                  <a:pt x="126702" y="1833606"/>
                </a:lnTo>
                <a:lnTo>
                  <a:pt x="37153" y="1837732"/>
                </a:lnTo>
                <a:lnTo>
                  <a:pt x="0" y="1839636"/>
                </a:lnTo>
                <a:lnTo>
                  <a:pt x="19053" y="1500704"/>
                </a:lnTo>
                <a:lnTo>
                  <a:pt x="28580" y="1501657"/>
                </a:lnTo>
                <a:lnTo>
                  <a:pt x="54301" y="1503878"/>
                </a:lnTo>
                <a:lnTo>
                  <a:pt x="72084" y="1505147"/>
                </a:lnTo>
                <a:lnTo>
                  <a:pt x="92089" y="1506099"/>
                </a:lnTo>
                <a:lnTo>
                  <a:pt x="114318" y="1507369"/>
                </a:lnTo>
                <a:lnTo>
                  <a:pt x="137499" y="1507686"/>
                </a:lnTo>
                <a:lnTo>
                  <a:pt x="161632" y="1507369"/>
                </a:lnTo>
                <a:lnTo>
                  <a:pt x="173699" y="1506734"/>
                </a:lnTo>
                <a:lnTo>
                  <a:pt x="186084" y="1505782"/>
                </a:lnTo>
                <a:lnTo>
                  <a:pt x="198151" y="1504830"/>
                </a:lnTo>
                <a:lnTo>
                  <a:pt x="210217" y="1503878"/>
                </a:lnTo>
                <a:lnTo>
                  <a:pt x="221649" y="1502291"/>
                </a:lnTo>
                <a:lnTo>
                  <a:pt x="233399" y="1500704"/>
                </a:lnTo>
                <a:lnTo>
                  <a:pt x="244513" y="1498483"/>
                </a:lnTo>
                <a:lnTo>
                  <a:pt x="255627" y="1496262"/>
                </a:lnTo>
                <a:lnTo>
                  <a:pt x="265471" y="1493088"/>
                </a:lnTo>
                <a:lnTo>
                  <a:pt x="275315" y="1490232"/>
                </a:lnTo>
                <a:lnTo>
                  <a:pt x="284524" y="1486424"/>
                </a:lnTo>
                <a:lnTo>
                  <a:pt x="292780" y="1482615"/>
                </a:lnTo>
                <a:lnTo>
                  <a:pt x="300719" y="1478172"/>
                </a:lnTo>
                <a:lnTo>
                  <a:pt x="304212" y="1475634"/>
                </a:lnTo>
                <a:lnTo>
                  <a:pt x="307705" y="1473095"/>
                </a:lnTo>
                <a:lnTo>
                  <a:pt x="321677" y="1462622"/>
                </a:lnTo>
                <a:lnTo>
                  <a:pt x="337872" y="1450880"/>
                </a:lnTo>
                <a:lnTo>
                  <a:pt x="355972" y="1438821"/>
                </a:lnTo>
                <a:lnTo>
                  <a:pt x="375978" y="1426127"/>
                </a:lnTo>
                <a:lnTo>
                  <a:pt x="396936" y="1413433"/>
                </a:lnTo>
                <a:lnTo>
                  <a:pt x="418847" y="1400421"/>
                </a:lnTo>
                <a:lnTo>
                  <a:pt x="441075" y="1387727"/>
                </a:lnTo>
                <a:lnTo>
                  <a:pt x="463621" y="1375351"/>
                </a:lnTo>
                <a:lnTo>
                  <a:pt x="485850" y="1363291"/>
                </a:lnTo>
                <a:lnTo>
                  <a:pt x="508078" y="1352184"/>
                </a:lnTo>
                <a:lnTo>
                  <a:pt x="529037" y="1341711"/>
                </a:lnTo>
                <a:lnTo>
                  <a:pt x="549042" y="1332191"/>
                </a:lnTo>
                <a:lnTo>
                  <a:pt x="567142" y="1323940"/>
                </a:lnTo>
                <a:lnTo>
                  <a:pt x="583972" y="1317275"/>
                </a:lnTo>
                <a:lnTo>
                  <a:pt x="597945" y="1311880"/>
                </a:lnTo>
                <a:lnTo>
                  <a:pt x="604296" y="1309976"/>
                </a:lnTo>
                <a:lnTo>
                  <a:pt x="609694" y="1308389"/>
                </a:lnTo>
                <a:lnTo>
                  <a:pt x="616680" y="1307120"/>
                </a:lnTo>
                <a:lnTo>
                  <a:pt x="626524" y="1304899"/>
                </a:lnTo>
                <a:lnTo>
                  <a:pt x="655103" y="1299821"/>
                </a:lnTo>
                <a:lnTo>
                  <a:pt x="693844" y="1293474"/>
                </a:lnTo>
                <a:lnTo>
                  <a:pt x="740842" y="1286492"/>
                </a:lnTo>
                <a:lnTo>
                  <a:pt x="794507" y="1279193"/>
                </a:lnTo>
                <a:lnTo>
                  <a:pt x="853254" y="1271894"/>
                </a:lnTo>
                <a:lnTo>
                  <a:pt x="884056" y="1268403"/>
                </a:lnTo>
                <a:lnTo>
                  <a:pt x="915176" y="1264912"/>
                </a:lnTo>
                <a:lnTo>
                  <a:pt x="946931" y="1261421"/>
                </a:lnTo>
                <a:lnTo>
                  <a:pt x="979003" y="1258565"/>
                </a:lnTo>
                <a:lnTo>
                  <a:pt x="1010758" y="1256026"/>
                </a:lnTo>
                <a:lnTo>
                  <a:pt x="1042195" y="1253488"/>
                </a:lnTo>
                <a:lnTo>
                  <a:pt x="1073633" y="1251583"/>
                </a:lnTo>
                <a:lnTo>
                  <a:pt x="1103800" y="1249997"/>
                </a:lnTo>
                <a:lnTo>
                  <a:pt x="1108711" y="1249733"/>
                </a:lnTo>
                <a:lnTo>
                  <a:pt x="1108711" y="1144905"/>
                </a:lnTo>
                <a:lnTo>
                  <a:pt x="1105218" y="1127104"/>
                </a:lnTo>
                <a:lnTo>
                  <a:pt x="1102043" y="1110256"/>
                </a:lnTo>
                <a:lnTo>
                  <a:pt x="1097916" y="1094680"/>
                </a:lnTo>
                <a:lnTo>
                  <a:pt x="1093788" y="1080057"/>
                </a:lnTo>
                <a:lnTo>
                  <a:pt x="1089026" y="1067024"/>
                </a:lnTo>
                <a:lnTo>
                  <a:pt x="1083946" y="1054626"/>
                </a:lnTo>
                <a:lnTo>
                  <a:pt x="1078866" y="1043818"/>
                </a:lnTo>
                <a:lnTo>
                  <a:pt x="1073468" y="1033010"/>
                </a:lnTo>
                <a:lnTo>
                  <a:pt x="1067753" y="1023474"/>
                </a:lnTo>
                <a:lnTo>
                  <a:pt x="1061721" y="1014255"/>
                </a:lnTo>
                <a:lnTo>
                  <a:pt x="1055371" y="1005672"/>
                </a:lnTo>
                <a:lnTo>
                  <a:pt x="1049021" y="997407"/>
                </a:lnTo>
                <a:lnTo>
                  <a:pt x="1042671" y="989460"/>
                </a:lnTo>
                <a:lnTo>
                  <a:pt x="1036003" y="981831"/>
                </a:lnTo>
                <a:lnTo>
                  <a:pt x="1022668" y="966891"/>
                </a:lnTo>
                <a:lnTo>
                  <a:pt x="1013461" y="957036"/>
                </a:lnTo>
                <a:lnTo>
                  <a:pt x="1004888" y="947182"/>
                </a:lnTo>
                <a:lnTo>
                  <a:pt x="995681" y="936692"/>
                </a:lnTo>
                <a:lnTo>
                  <a:pt x="987108" y="925884"/>
                </a:lnTo>
                <a:lnTo>
                  <a:pt x="978853" y="914440"/>
                </a:lnTo>
                <a:lnTo>
                  <a:pt x="970916" y="902042"/>
                </a:lnTo>
                <a:lnTo>
                  <a:pt x="966788" y="895367"/>
                </a:lnTo>
                <a:lnTo>
                  <a:pt x="962978" y="888691"/>
                </a:lnTo>
                <a:lnTo>
                  <a:pt x="959168" y="881698"/>
                </a:lnTo>
                <a:lnTo>
                  <a:pt x="955676" y="874069"/>
                </a:lnTo>
                <a:lnTo>
                  <a:pt x="952183" y="866122"/>
                </a:lnTo>
                <a:lnTo>
                  <a:pt x="948691" y="858175"/>
                </a:lnTo>
                <a:lnTo>
                  <a:pt x="945516" y="849910"/>
                </a:lnTo>
                <a:lnTo>
                  <a:pt x="942341" y="841009"/>
                </a:lnTo>
                <a:lnTo>
                  <a:pt x="939483" y="831790"/>
                </a:lnTo>
                <a:lnTo>
                  <a:pt x="936626" y="821936"/>
                </a:lnTo>
                <a:lnTo>
                  <a:pt x="934086" y="812082"/>
                </a:lnTo>
                <a:lnTo>
                  <a:pt x="931863" y="801274"/>
                </a:lnTo>
                <a:lnTo>
                  <a:pt x="929323" y="790148"/>
                </a:lnTo>
                <a:lnTo>
                  <a:pt x="927418" y="778704"/>
                </a:lnTo>
                <a:lnTo>
                  <a:pt x="925513" y="766624"/>
                </a:lnTo>
                <a:lnTo>
                  <a:pt x="923608" y="753909"/>
                </a:lnTo>
                <a:lnTo>
                  <a:pt x="922338" y="740876"/>
                </a:lnTo>
                <a:lnTo>
                  <a:pt x="921068" y="727207"/>
                </a:lnTo>
                <a:lnTo>
                  <a:pt x="920433" y="712584"/>
                </a:lnTo>
                <a:lnTo>
                  <a:pt x="919481" y="697644"/>
                </a:lnTo>
                <a:lnTo>
                  <a:pt x="919163" y="680478"/>
                </a:lnTo>
                <a:lnTo>
                  <a:pt x="919481" y="663948"/>
                </a:lnTo>
                <a:lnTo>
                  <a:pt x="920751" y="647736"/>
                </a:lnTo>
                <a:lnTo>
                  <a:pt x="922338" y="631842"/>
                </a:lnTo>
                <a:lnTo>
                  <a:pt x="924561" y="616266"/>
                </a:lnTo>
                <a:lnTo>
                  <a:pt x="928053" y="601325"/>
                </a:lnTo>
                <a:lnTo>
                  <a:pt x="932181" y="586703"/>
                </a:lnTo>
                <a:lnTo>
                  <a:pt x="936308" y="572398"/>
                </a:lnTo>
                <a:lnTo>
                  <a:pt x="941706" y="558093"/>
                </a:lnTo>
                <a:lnTo>
                  <a:pt x="947738" y="544424"/>
                </a:lnTo>
                <a:lnTo>
                  <a:pt x="954406" y="531391"/>
                </a:lnTo>
                <a:lnTo>
                  <a:pt x="958216" y="525033"/>
                </a:lnTo>
                <a:lnTo>
                  <a:pt x="961708" y="518676"/>
                </a:lnTo>
                <a:lnTo>
                  <a:pt x="965836" y="512318"/>
                </a:lnTo>
                <a:lnTo>
                  <a:pt x="969646" y="506278"/>
                </a:lnTo>
                <a:lnTo>
                  <a:pt x="978853" y="494199"/>
                </a:lnTo>
                <a:lnTo>
                  <a:pt x="988061" y="483073"/>
                </a:lnTo>
                <a:lnTo>
                  <a:pt x="998221" y="471629"/>
                </a:lnTo>
                <a:lnTo>
                  <a:pt x="1008698" y="461139"/>
                </a:lnTo>
                <a:lnTo>
                  <a:pt x="1019811" y="451602"/>
                </a:lnTo>
                <a:lnTo>
                  <a:pt x="1030923" y="442384"/>
                </a:lnTo>
                <a:lnTo>
                  <a:pt x="1042671" y="433801"/>
                </a:lnTo>
                <a:lnTo>
                  <a:pt x="1054736" y="425854"/>
                </a:lnTo>
                <a:lnTo>
                  <a:pt x="1066483" y="418542"/>
                </a:lnTo>
                <a:lnTo>
                  <a:pt x="1078866" y="411549"/>
                </a:lnTo>
                <a:lnTo>
                  <a:pt x="1091248" y="405191"/>
                </a:lnTo>
                <a:lnTo>
                  <a:pt x="1103631" y="399152"/>
                </a:lnTo>
                <a:lnTo>
                  <a:pt x="1116331" y="393748"/>
                </a:lnTo>
                <a:lnTo>
                  <a:pt x="1128713" y="388661"/>
                </a:lnTo>
                <a:lnTo>
                  <a:pt x="1141413" y="383893"/>
                </a:lnTo>
                <a:lnTo>
                  <a:pt x="1153796" y="380079"/>
                </a:lnTo>
                <a:lnTo>
                  <a:pt x="1166178" y="376264"/>
                </a:lnTo>
                <a:lnTo>
                  <a:pt x="1178243" y="373085"/>
                </a:lnTo>
                <a:lnTo>
                  <a:pt x="1190308" y="369906"/>
                </a:lnTo>
                <a:lnTo>
                  <a:pt x="1201738" y="367363"/>
                </a:lnTo>
                <a:lnTo>
                  <a:pt x="1213168" y="364820"/>
                </a:lnTo>
                <a:lnTo>
                  <a:pt x="1224281" y="362595"/>
                </a:lnTo>
                <a:lnTo>
                  <a:pt x="1235076" y="361006"/>
                </a:lnTo>
                <a:lnTo>
                  <a:pt x="1254761" y="358145"/>
                </a:lnTo>
                <a:lnTo>
                  <a:pt x="1272223" y="356237"/>
                </a:lnTo>
                <a:lnTo>
                  <a:pt x="1287781" y="354966"/>
                </a:lnTo>
                <a:lnTo>
                  <a:pt x="1300163" y="354330"/>
                </a:lnTo>
                <a:lnTo>
                  <a:pt x="1309371" y="354012"/>
                </a:lnTo>
                <a:close/>
                <a:moveTo>
                  <a:pt x="1815403" y="215900"/>
                </a:moveTo>
                <a:lnTo>
                  <a:pt x="1818266" y="216218"/>
                </a:lnTo>
                <a:lnTo>
                  <a:pt x="1821764" y="216535"/>
                </a:lnTo>
                <a:lnTo>
                  <a:pt x="1824945" y="217170"/>
                </a:lnTo>
                <a:lnTo>
                  <a:pt x="1828126" y="218758"/>
                </a:lnTo>
                <a:lnTo>
                  <a:pt x="1830989" y="220028"/>
                </a:lnTo>
                <a:lnTo>
                  <a:pt x="1834170" y="221615"/>
                </a:lnTo>
                <a:lnTo>
                  <a:pt x="1836715" y="223520"/>
                </a:lnTo>
                <a:lnTo>
                  <a:pt x="1839577" y="226060"/>
                </a:lnTo>
                <a:lnTo>
                  <a:pt x="1841804" y="228600"/>
                </a:lnTo>
                <a:lnTo>
                  <a:pt x="1843713" y="231458"/>
                </a:lnTo>
                <a:lnTo>
                  <a:pt x="1845621" y="234315"/>
                </a:lnTo>
                <a:lnTo>
                  <a:pt x="1847212" y="237490"/>
                </a:lnTo>
                <a:lnTo>
                  <a:pt x="1848166" y="240348"/>
                </a:lnTo>
                <a:lnTo>
                  <a:pt x="1848802" y="243523"/>
                </a:lnTo>
                <a:lnTo>
                  <a:pt x="1849438" y="247015"/>
                </a:lnTo>
                <a:lnTo>
                  <a:pt x="1849438" y="250508"/>
                </a:lnTo>
                <a:lnTo>
                  <a:pt x="1849438" y="253365"/>
                </a:lnTo>
                <a:lnTo>
                  <a:pt x="1848802" y="256858"/>
                </a:lnTo>
                <a:lnTo>
                  <a:pt x="1848166" y="260033"/>
                </a:lnTo>
                <a:lnTo>
                  <a:pt x="1847212" y="263208"/>
                </a:lnTo>
                <a:lnTo>
                  <a:pt x="1845621" y="266065"/>
                </a:lnTo>
                <a:lnTo>
                  <a:pt x="1843713" y="268923"/>
                </a:lnTo>
                <a:lnTo>
                  <a:pt x="1841804" y="271780"/>
                </a:lnTo>
                <a:lnTo>
                  <a:pt x="1839577" y="274320"/>
                </a:lnTo>
                <a:lnTo>
                  <a:pt x="1736517" y="377190"/>
                </a:lnTo>
                <a:lnTo>
                  <a:pt x="1733654" y="379730"/>
                </a:lnTo>
                <a:lnTo>
                  <a:pt x="1731109" y="381635"/>
                </a:lnTo>
                <a:lnTo>
                  <a:pt x="1727928" y="383223"/>
                </a:lnTo>
                <a:lnTo>
                  <a:pt x="1725065" y="384810"/>
                </a:lnTo>
                <a:lnTo>
                  <a:pt x="1721885" y="386080"/>
                </a:lnTo>
                <a:lnTo>
                  <a:pt x="1718704" y="386715"/>
                </a:lnTo>
                <a:lnTo>
                  <a:pt x="1715205" y="387350"/>
                </a:lnTo>
                <a:lnTo>
                  <a:pt x="1712342" y="387350"/>
                </a:lnTo>
                <a:lnTo>
                  <a:pt x="1708843" y="387350"/>
                </a:lnTo>
                <a:lnTo>
                  <a:pt x="1705662" y="386715"/>
                </a:lnTo>
                <a:lnTo>
                  <a:pt x="1702163" y="386080"/>
                </a:lnTo>
                <a:lnTo>
                  <a:pt x="1699300" y="384810"/>
                </a:lnTo>
                <a:lnTo>
                  <a:pt x="1696119" y="383223"/>
                </a:lnTo>
                <a:lnTo>
                  <a:pt x="1693257" y="381635"/>
                </a:lnTo>
                <a:lnTo>
                  <a:pt x="1690394" y="379730"/>
                </a:lnTo>
                <a:lnTo>
                  <a:pt x="1687849" y="377190"/>
                </a:lnTo>
                <a:lnTo>
                  <a:pt x="1685622" y="374650"/>
                </a:lnTo>
                <a:lnTo>
                  <a:pt x="1683396" y="371793"/>
                </a:lnTo>
                <a:lnTo>
                  <a:pt x="1681805" y="368935"/>
                </a:lnTo>
                <a:lnTo>
                  <a:pt x="1680533" y="365760"/>
                </a:lnTo>
                <a:lnTo>
                  <a:pt x="1679261" y="362903"/>
                </a:lnTo>
                <a:lnTo>
                  <a:pt x="1678624" y="359410"/>
                </a:lnTo>
                <a:lnTo>
                  <a:pt x="1678306" y="356235"/>
                </a:lnTo>
                <a:lnTo>
                  <a:pt x="1677988" y="353378"/>
                </a:lnTo>
                <a:lnTo>
                  <a:pt x="1678306" y="349885"/>
                </a:lnTo>
                <a:lnTo>
                  <a:pt x="1678624" y="346393"/>
                </a:lnTo>
                <a:lnTo>
                  <a:pt x="1679261" y="343218"/>
                </a:lnTo>
                <a:lnTo>
                  <a:pt x="1680533" y="340043"/>
                </a:lnTo>
                <a:lnTo>
                  <a:pt x="1681805" y="337185"/>
                </a:lnTo>
                <a:lnTo>
                  <a:pt x="1683396" y="334328"/>
                </a:lnTo>
                <a:lnTo>
                  <a:pt x="1685622" y="331470"/>
                </a:lnTo>
                <a:lnTo>
                  <a:pt x="1687849" y="328930"/>
                </a:lnTo>
                <a:lnTo>
                  <a:pt x="1790910" y="226060"/>
                </a:lnTo>
                <a:lnTo>
                  <a:pt x="1793455" y="223520"/>
                </a:lnTo>
                <a:lnTo>
                  <a:pt x="1796317" y="221615"/>
                </a:lnTo>
                <a:lnTo>
                  <a:pt x="1799180" y="220028"/>
                </a:lnTo>
                <a:lnTo>
                  <a:pt x="1802361" y="218758"/>
                </a:lnTo>
                <a:lnTo>
                  <a:pt x="1805224" y="217170"/>
                </a:lnTo>
                <a:lnTo>
                  <a:pt x="1808723" y="216535"/>
                </a:lnTo>
                <a:lnTo>
                  <a:pt x="1811904" y="216218"/>
                </a:lnTo>
                <a:lnTo>
                  <a:pt x="1815403" y="215900"/>
                </a:lnTo>
                <a:close/>
                <a:moveTo>
                  <a:pt x="851599" y="215900"/>
                </a:moveTo>
                <a:lnTo>
                  <a:pt x="855065" y="216218"/>
                </a:lnTo>
                <a:lnTo>
                  <a:pt x="857902" y="216535"/>
                </a:lnTo>
                <a:lnTo>
                  <a:pt x="861368" y="217170"/>
                </a:lnTo>
                <a:lnTo>
                  <a:pt x="864205" y="218758"/>
                </a:lnTo>
                <a:lnTo>
                  <a:pt x="867356" y="220028"/>
                </a:lnTo>
                <a:lnTo>
                  <a:pt x="870192" y="221615"/>
                </a:lnTo>
                <a:lnTo>
                  <a:pt x="872713" y="223520"/>
                </a:lnTo>
                <a:lnTo>
                  <a:pt x="875550" y="226060"/>
                </a:lnTo>
                <a:lnTo>
                  <a:pt x="977657" y="328930"/>
                </a:lnTo>
                <a:lnTo>
                  <a:pt x="979863" y="331470"/>
                </a:lnTo>
                <a:lnTo>
                  <a:pt x="981754" y="334328"/>
                </a:lnTo>
                <a:lnTo>
                  <a:pt x="983960" y="337185"/>
                </a:lnTo>
                <a:lnTo>
                  <a:pt x="985220" y="340043"/>
                </a:lnTo>
                <a:lnTo>
                  <a:pt x="986166" y="343218"/>
                </a:lnTo>
                <a:lnTo>
                  <a:pt x="986796" y="346393"/>
                </a:lnTo>
                <a:lnTo>
                  <a:pt x="987426" y="349885"/>
                </a:lnTo>
                <a:lnTo>
                  <a:pt x="987426" y="353378"/>
                </a:lnTo>
                <a:lnTo>
                  <a:pt x="987426" y="356235"/>
                </a:lnTo>
                <a:lnTo>
                  <a:pt x="986796" y="359410"/>
                </a:lnTo>
                <a:lnTo>
                  <a:pt x="986166" y="362903"/>
                </a:lnTo>
                <a:lnTo>
                  <a:pt x="985220" y="365760"/>
                </a:lnTo>
                <a:lnTo>
                  <a:pt x="983960" y="368935"/>
                </a:lnTo>
                <a:lnTo>
                  <a:pt x="981754" y="371793"/>
                </a:lnTo>
                <a:lnTo>
                  <a:pt x="979863" y="374650"/>
                </a:lnTo>
                <a:lnTo>
                  <a:pt x="977657" y="377190"/>
                </a:lnTo>
                <a:lnTo>
                  <a:pt x="975135" y="379730"/>
                </a:lnTo>
                <a:lnTo>
                  <a:pt x="972299" y="381635"/>
                </a:lnTo>
                <a:lnTo>
                  <a:pt x="969778" y="383223"/>
                </a:lnTo>
                <a:lnTo>
                  <a:pt x="966627" y="384810"/>
                </a:lnTo>
                <a:lnTo>
                  <a:pt x="963475" y="386080"/>
                </a:lnTo>
                <a:lnTo>
                  <a:pt x="960324" y="386715"/>
                </a:lnTo>
                <a:lnTo>
                  <a:pt x="957172" y="387350"/>
                </a:lnTo>
                <a:lnTo>
                  <a:pt x="953706" y="387350"/>
                </a:lnTo>
                <a:lnTo>
                  <a:pt x="950554" y="387350"/>
                </a:lnTo>
                <a:lnTo>
                  <a:pt x="947088" y="386715"/>
                </a:lnTo>
                <a:lnTo>
                  <a:pt x="944251" y="386080"/>
                </a:lnTo>
                <a:lnTo>
                  <a:pt x="940785" y="384810"/>
                </a:lnTo>
                <a:lnTo>
                  <a:pt x="937948" y="383223"/>
                </a:lnTo>
                <a:lnTo>
                  <a:pt x="935112" y="381635"/>
                </a:lnTo>
                <a:lnTo>
                  <a:pt x="932276" y="379730"/>
                </a:lnTo>
                <a:lnTo>
                  <a:pt x="929440" y="377190"/>
                </a:lnTo>
                <a:lnTo>
                  <a:pt x="827333" y="274320"/>
                </a:lnTo>
                <a:lnTo>
                  <a:pt x="825127" y="271780"/>
                </a:lnTo>
                <a:lnTo>
                  <a:pt x="823236" y="268923"/>
                </a:lnTo>
                <a:lnTo>
                  <a:pt x="821345" y="266065"/>
                </a:lnTo>
                <a:lnTo>
                  <a:pt x="820084" y="263208"/>
                </a:lnTo>
                <a:lnTo>
                  <a:pt x="819139" y="260033"/>
                </a:lnTo>
                <a:lnTo>
                  <a:pt x="818193" y="256858"/>
                </a:lnTo>
                <a:lnTo>
                  <a:pt x="817878" y="253365"/>
                </a:lnTo>
                <a:lnTo>
                  <a:pt x="817563" y="250508"/>
                </a:lnTo>
                <a:lnTo>
                  <a:pt x="817878" y="247015"/>
                </a:lnTo>
                <a:lnTo>
                  <a:pt x="818193" y="243523"/>
                </a:lnTo>
                <a:lnTo>
                  <a:pt x="819139" y="240348"/>
                </a:lnTo>
                <a:lnTo>
                  <a:pt x="820084" y="237490"/>
                </a:lnTo>
                <a:lnTo>
                  <a:pt x="821345" y="234315"/>
                </a:lnTo>
                <a:lnTo>
                  <a:pt x="823236" y="231458"/>
                </a:lnTo>
                <a:lnTo>
                  <a:pt x="825127" y="228600"/>
                </a:lnTo>
                <a:lnTo>
                  <a:pt x="827333" y="226060"/>
                </a:lnTo>
                <a:lnTo>
                  <a:pt x="830169" y="223520"/>
                </a:lnTo>
                <a:lnTo>
                  <a:pt x="832690" y="221615"/>
                </a:lnTo>
                <a:lnTo>
                  <a:pt x="835842" y="220028"/>
                </a:lnTo>
                <a:lnTo>
                  <a:pt x="838678" y="218758"/>
                </a:lnTo>
                <a:lnTo>
                  <a:pt x="842144" y="217170"/>
                </a:lnTo>
                <a:lnTo>
                  <a:pt x="844981" y="216535"/>
                </a:lnTo>
                <a:lnTo>
                  <a:pt x="848447" y="216218"/>
                </a:lnTo>
                <a:lnTo>
                  <a:pt x="851599" y="215900"/>
                </a:lnTo>
                <a:close/>
                <a:moveTo>
                  <a:pt x="1318578" y="0"/>
                </a:moveTo>
                <a:lnTo>
                  <a:pt x="1321753" y="318"/>
                </a:lnTo>
                <a:lnTo>
                  <a:pt x="1325563" y="636"/>
                </a:lnTo>
                <a:lnTo>
                  <a:pt x="1328421" y="1590"/>
                </a:lnTo>
                <a:lnTo>
                  <a:pt x="1331913" y="2544"/>
                </a:lnTo>
                <a:lnTo>
                  <a:pt x="1334771" y="4133"/>
                </a:lnTo>
                <a:lnTo>
                  <a:pt x="1337629" y="6041"/>
                </a:lnTo>
                <a:lnTo>
                  <a:pt x="1340169" y="7949"/>
                </a:lnTo>
                <a:lnTo>
                  <a:pt x="1342391" y="9857"/>
                </a:lnTo>
                <a:lnTo>
                  <a:pt x="1344931" y="12719"/>
                </a:lnTo>
                <a:lnTo>
                  <a:pt x="1346836" y="15262"/>
                </a:lnTo>
                <a:lnTo>
                  <a:pt x="1348424" y="18124"/>
                </a:lnTo>
                <a:lnTo>
                  <a:pt x="1350011" y="20986"/>
                </a:lnTo>
                <a:lnTo>
                  <a:pt x="1351281" y="23848"/>
                </a:lnTo>
                <a:lnTo>
                  <a:pt x="1351916" y="27345"/>
                </a:lnTo>
                <a:lnTo>
                  <a:pt x="1352551" y="30843"/>
                </a:lnTo>
                <a:lnTo>
                  <a:pt x="1352551" y="34341"/>
                </a:lnTo>
                <a:lnTo>
                  <a:pt x="1352551" y="180290"/>
                </a:lnTo>
                <a:lnTo>
                  <a:pt x="1352551" y="183469"/>
                </a:lnTo>
                <a:lnTo>
                  <a:pt x="1351916" y="186967"/>
                </a:lnTo>
                <a:lnTo>
                  <a:pt x="1351281" y="190147"/>
                </a:lnTo>
                <a:lnTo>
                  <a:pt x="1350011" y="193327"/>
                </a:lnTo>
                <a:lnTo>
                  <a:pt x="1348424" y="196188"/>
                </a:lnTo>
                <a:lnTo>
                  <a:pt x="1346836" y="199368"/>
                </a:lnTo>
                <a:lnTo>
                  <a:pt x="1344931" y="201912"/>
                </a:lnTo>
                <a:lnTo>
                  <a:pt x="1342391" y="204138"/>
                </a:lnTo>
                <a:lnTo>
                  <a:pt x="1340169" y="206681"/>
                </a:lnTo>
                <a:lnTo>
                  <a:pt x="1337629" y="208271"/>
                </a:lnTo>
                <a:lnTo>
                  <a:pt x="1334771" y="210179"/>
                </a:lnTo>
                <a:lnTo>
                  <a:pt x="1331913" y="211769"/>
                </a:lnTo>
                <a:lnTo>
                  <a:pt x="1328421" y="212723"/>
                </a:lnTo>
                <a:lnTo>
                  <a:pt x="1325563" y="213677"/>
                </a:lnTo>
                <a:lnTo>
                  <a:pt x="1321753" y="213995"/>
                </a:lnTo>
                <a:lnTo>
                  <a:pt x="1318578" y="214313"/>
                </a:lnTo>
                <a:lnTo>
                  <a:pt x="1315086" y="213995"/>
                </a:lnTo>
                <a:lnTo>
                  <a:pt x="1311593" y="213677"/>
                </a:lnTo>
                <a:lnTo>
                  <a:pt x="1308418" y="212723"/>
                </a:lnTo>
                <a:lnTo>
                  <a:pt x="1305243" y="211769"/>
                </a:lnTo>
                <a:lnTo>
                  <a:pt x="1302068" y="210179"/>
                </a:lnTo>
                <a:lnTo>
                  <a:pt x="1299528" y="208271"/>
                </a:lnTo>
                <a:lnTo>
                  <a:pt x="1296671" y="206681"/>
                </a:lnTo>
                <a:lnTo>
                  <a:pt x="1294448" y="204138"/>
                </a:lnTo>
                <a:lnTo>
                  <a:pt x="1292226" y="201912"/>
                </a:lnTo>
                <a:lnTo>
                  <a:pt x="1290003" y="199368"/>
                </a:lnTo>
                <a:lnTo>
                  <a:pt x="1288416" y="196188"/>
                </a:lnTo>
                <a:lnTo>
                  <a:pt x="1287146" y="193327"/>
                </a:lnTo>
                <a:lnTo>
                  <a:pt x="1285876" y="190147"/>
                </a:lnTo>
                <a:lnTo>
                  <a:pt x="1285241" y="186967"/>
                </a:lnTo>
                <a:lnTo>
                  <a:pt x="1284288" y="183469"/>
                </a:lnTo>
                <a:lnTo>
                  <a:pt x="1284288" y="180290"/>
                </a:lnTo>
                <a:lnTo>
                  <a:pt x="1284288" y="34341"/>
                </a:lnTo>
                <a:lnTo>
                  <a:pt x="1284288" y="30843"/>
                </a:lnTo>
                <a:lnTo>
                  <a:pt x="1285241" y="27345"/>
                </a:lnTo>
                <a:lnTo>
                  <a:pt x="1285876" y="23848"/>
                </a:lnTo>
                <a:lnTo>
                  <a:pt x="1287146" y="20986"/>
                </a:lnTo>
                <a:lnTo>
                  <a:pt x="1288416" y="18124"/>
                </a:lnTo>
                <a:lnTo>
                  <a:pt x="1290003" y="15262"/>
                </a:lnTo>
                <a:lnTo>
                  <a:pt x="1292226" y="12719"/>
                </a:lnTo>
                <a:lnTo>
                  <a:pt x="1294448" y="9857"/>
                </a:lnTo>
                <a:lnTo>
                  <a:pt x="1296671" y="7949"/>
                </a:lnTo>
                <a:lnTo>
                  <a:pt x="1299528" y="6041"/>
                </a:lnTo>
                <a:lnTo>
                  <a:pt x="1302068" y="4133"/>
                </a:lnTo>
                <a:lnTo>
                  <a:pt x="1305243" y="2544"/>
                </a:lnTo>
                <a:lnTo>
                  <a:pt x="1308418" y="1590"/>
                </a:lnTo>
                <a:lnTo>
                  <a:pt x="1311593" y="636"/>
                </a:lnTo>
                <a:lnTo>
                  <a:pt x="1315086" y="318"/>
                </a:lnTo>
                <a:lnTo>
                  <a:pt x="13185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KSO_Shape"/>
          <p:cNvSpPr/>
          <p:nvPr/>
        </p:nvSpPr>
        <p:spPr bwMode="auto">
          <a:xfrm>
            <a:off x="1567808" y="5342624"/>
            <a:ext cx="453618" cy="462811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8" name="文本框 19"/>
          <p:cNvSpPr txBox="1"/>
          <p:nvPr/>
        </p:nvSpPr>
        <p:spPr>
          <a:xfrm>
            <a:off x="1988281" y="3803325"/>
            <a:ext cx="38717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什么是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文件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I/O</a:t>
            </a:r>
            <a:endParaRPr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19"/>
          <p:cNvSpPr txBox="1"/>
          <p:nvPr/>
        </p:nvSpPr>
        <p:spPr>
          <a:xfrm>
            <a:off x="1988281" y="2328728"/>
            <a:ext cx="415225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为什么要学习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文件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I/O</a:t>
            </a:r>
            <a:endParaRPr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19"/>
          <p:cNvSpPr txBox="1"/>
          <p:nvPr/>
        </p:nvSpPr>
        <p:spPr>
          <a:xfrm>
            <a:off x="1988281" y="5312419"/>
            <a:ext cx="38717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如何使用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文件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I/O</a:t>
            </a:r>
            <a:endParaRPr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02819" y="1583139"/>
            <a:ext cx="4912635" cy="32767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ea typeface="微软雅黑" panose="020B0503020204020204" pitchFamily="34" charset="-122"/>
              </a:rPr>
              <a:t>操作文件的函数/方法</a:t>
            </a:r>
            <a:endParaRPr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-292" y="6387465"/>
            <a:ext cx="11947182" cy="0"/>
          </a:xfrm>
          <a:prstGeom prst="line">
            <a:avLst/>
          </a:prstGeom>
          <a:ln w="133350"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487680" y="2049780"/>
          <a:ext cx="11182350" cy="28174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6375"/>
                <a:gridCol w="3879850"/>
                <a:gridCol w="4556125"/>
              </a:tblGrid>
              <a:tr h="6305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函数/方法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说明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5467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01</a:t>
                      </a:r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open</a:t>
                      </a:r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打开文件，并且返回文件操作对象</a:t>
                      </a:r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5467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02</a:t>
                      </a:r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read</a:t>
                      </a:r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将文件内容读取到内存</a:t>
                      </a:r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5473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03</a:t>
                      </a:r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write</a:t>
                      </a:r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将指定内容写入文件</a:t>
                      </a:r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5461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04</a:t>
                      </a:r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close</a:t>
                      </a:r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关闭文件</a:t>
                      </a:r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" name="直接连接符 4"/>
          <p:cNvCxnSpPr/>
          <p:nvPr/>
        </p:nvCxnSpPr>
        <p:spPr>
          <a:xfrm>
            <a:off x="0" y="1026160"/>
            <a:ext cx="12187555" cy="0"/>
          </a:xfrm>
          <a:prstGeom prst="line">
            <a:avLst/>
          </a:prstGeom>
          <a:ln w="133350"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48640" y="1431290"/>
            <a:ext cx="83496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 Python 中要操作文件需要记住 1 个函数和 3 个方法</a:t>
            </a:r>
            <a:endParaRPr lang="zh-CN" altLang="en-US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87680" y="5225415"/>
            <a:ext cx="670750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dirty="0" err="1" smtClean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open</a:t>
            </a:r>
            <a:r>
              <a:rPr lang="zh-CN" altLang="en-US" sz="20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函数负责打开文件，并且返回文件对象</a:t>
            </a:r>
            <a:endParaRPr lang="zh-CN" altLang="en-US" sz="2000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dirty="0" err="1" smtClean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read/write/close</a:t>
            </a:r>
            <a:r>
              <a:rPr lang="zh-CN" altLang="en-US" sz="20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三个方法都需要通过 </a:t>
            </a:r>
            <a:r>
              <a:rPr lang="zh-CN" altLang="en-US" sz="2000" dirty="0" err="1" smtClean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文件对象 </a:t>
            </a:r>
            <a:r>
              <a:rPr lang="zh-CN" altLang="en-US" sz="20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来调用</a:t>
            </a:r>
            <a:endParaRPr lang="zh-CN" altLang="en-US" sz="2000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可选过程 3"/>
          <p:cNvSpPr/>
          <p:nvPr/>
        </p:nvSpPr>
        <p:spPr>
          <a:xfrm>
            <a:off x="2030361" y="1264674"/>
            <a:ext cx="8288593" cy="4328651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/>
              <a:t>read 方法</a:t>
            </a:r>
            <a:r>
              <a:rPr lang="en-US" altLang="zh-CN" sz="4000" dirty="0"/>
              <a:t> - </a:t>
            </a:r>
            <a:r>
              <a:rPr lang="zh-CN" altLang="en-US" sz="4000" dirty="0"/>
              <a:t>读取文件</a:t>
            </a:r>
            <a:endParaRPr lang="zh-CN" altLang="en-US" sz="4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2"/>
          <p:cNvSpPr txBox="1"/>
          <p:nvPr/>
        </p:nvSpPr>
        <p:spPr bwMode="gray">
          <a:xfrm>
            <a:off x="550371" y="274320"/>
            <a:ext cx="11076268" cy="521208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read 方法 —— 读取文件</a:t>
            </a: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89" y="925583"/>
            <a:ext cx="12188825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956638" y="1080522"/>
            <a:ext cx="0" cy="5771257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KSO_Shape"/>
          <p:cNvSpPr/>
          <p:nvPr/>
        </p:nvSpPr>
        <p:spPr bwMode="auto">
          <a:xfrm>
            <a:off x="550624" y="3306226"/>
            <a:ext cx="1905000" cy="1320800"/>
          </a:xfrm>
          <a:custGeom>
            <a:avLst/>
            <a:gdLst>
              <a:gd name="T0" fmla="*/ 381408390 w 6190"/>
              <a:gd name="T1" fmla="*/ 48095465 h 4291"/>
              <a:gd name="T2" fmla="*/ 398361967 w 6190"/>
              <a:gd name="T3" fmla="*/ 65137202 h 4291"/>
              <a:gd name="T4" fmla="*/ 398361967 w 6190"/>
              <a:gd name="T5" fmla="*/ 340645740 h 4291"/>
              <a:gd name="T6" fmla="*/ 243222337 w 6190"/>
              <a:gd name="T7" fmla="*/ 340645740 h 4291"/>
              <a:gd name="T8" fmla="*/ 243222337 w 6190"/>
              <a:gd name="T9" fmla="*/ 352290696 h 4291"/>
              <a:gd name="T10" fmla="*/ 255534977 w 6190"/>
              <a:gd name="T11" fmla="*/ 354089520 h 4291"/>
              <a:gd name="T12" fmla="*/ 267942405 w 6190"/>
              <a:gd name="T13" fmla="*/ 356456556 h 4291"/>
              <a:gd name="T14" fmla="*/ 280444621 w 6190"/>
              <a:gd name="T15" fmla="*/ 359202195 h 4291"/>
              <a:gd name="T16" fmla="*/ 292852049 w 6190"/>
              <a:gd name="T17" fmla="*/ 362515737 h 4291"/>
              <a:gd name="T18" fmla="*/ 305259477 w 6190"/>
              <a:gd name="T19" fmla="*/ 366208191 h 4291"/>
              <a:gd name="T20" fmla="*/ 317666598 w 6190"/>
              <a:gd name="T21" fmla="*/ 370563353 h 4291"/>
              <a:gd name="T22" fmla="*/ 330074026 w 6190"/>
              <a:gd name="T23" fmla="*/ 375391922 h 4291"/>
              <a:gd name="T24" fmla="*/ 342481454 w 6190"/>
              <a:gd name="T25" fmla="*/ 380693590 h 4291"/>
              <a:gd name="T26" fmla="*/ 342481454 w 6190"/>
              <a:gd name="T27" fmla="*/ 406256349 h 4291"/>
              <a:gd name="T28" fmla="*/ 59858547 w 6190"/>
              <a:gd name="T29" fmla="*/ 406256349 h 4291"/>
              <a:gd name="T30" fmla="*/ 59858547 w 6190"/>
              <a:gd name="T31" fmla="*/ 380693590 h 4291"/>
              <a:gd name="T32" fmla="*/ 65920078 w 6190"/>
              <a:gd name="T33" fmla="*/ 378232057 h 4291"/>
              <a:gd name="T34" fmla="*/ 77853872 w 6190"/>
              <a:gd name="T35" fmla="*/ 373593097 h 4291"/>
              <a:gd name="T36" fmla="*/ 89882455 w 6190"/>
              <a:gd name="T37" fmla="*/ 369332432 h 4291"/>
              <a:gd name="T38" fmla="*/ 101816249 w 6190"/>
              <a:gd name="T39" fmla="*/ 365545482 h 4291"/>
              <a:gd name="T40" fmla="*/ 113939620 w 6190"/>
              <a:gd name="T41" fmla="*/ 362137135 h 4291"/>
              <a:gd name="T42" fmla="*/ 125967894 w 6190"/>
              <a:gd name="T43" fmla="*/ 359107390 h 4291"/>
              <a:gd name="T44" fmla="*/ 137901688 w 6190"/>
              <a:gd name="T45" fmla="*/ 356456556 h 4291"/>
              <a:gd name="T46" fmla="*/ 150025059 w 6190"/>
              <a:gd name="T47" fmla="*/ 354373626 h 4291"/>
              <a:gd name="T48" fmla="*/ 155992110 w 6190"/>
              <a:gd name="T49" fmla="*/ 340645740 h 4291"/>
              <a:gd name="T50" fmla="*/ 0 w 6190"/>
              <a:gd name="T51" fmla="*/ 340645740 h 4291"/>
              <a:gd name="T52" fmla="*/ 0 w 6190"/>
              <a:gd name="T53" fmla="*/ 65137202 h 4291"/>
              <a:gd name="T54" fmla="*/ 16953577 w 6190"/>
              <a:gd name="T55" fmla="*/ 48095465 h 4291"/>
              <a:gd name="T56" fmla="*/ 420335326 w 6190"/>
              <a:gd name="T57" fmla="*/ 406256349 h 4291"/>
              <a:gd name="T58" fmla="*/ 586272213 w 6190"/>
              <a:gd name="T59" fmla="*/ 0 h 4291"/>
              <a:gd name="T60" fmla="*/ 420335326 w 6190"/>
              <a:gd name="T61" fmla="*/ 406256349 h 4291"/>
              <a:gd name="T62" fmla="*/ 441266937 w 6190"/>
              <a:gd name="T63" fmla="*/ 35408890 h 4291"/>
              <a:gd name="T64" fmla="*/ 568276888 w 6190"/>
              <a:gd name="T65" fmla="*/ 74889145 h 4291"/>
              <a:gd name="T66" fmla="*/ 441266937 w 6190"/>
              <a:gd name="T67" fmla="*/ 35408890 h 4291"/>
              <a:gd name="T68" fmla="*/ 441266937 w 6190"/>
              <a:gd name="T69" fmla="*/ 97043248 h 4291"/>
              <a:gd name="T70" fmla="*/ 568276888 w 6190"/>
              <a:gd name="T71" fmla="*/ 136712804 h 4291"/>
              <a:gd name="T72" fmla="*/ 441266937 w 6190"/>
              <a:gd name="T73" fmla="*/ 97043248 h 4291"/>
              <a:gd name="T74" fmla="*/ 440604034 w 6190"/>
              <a:gd name="T75" fmla="*/ 170228065 h 4291"/>
              <a:gd name="T76" fmla="*/ 483224639 w 6190"/>
              <a:gd name="T77" fmla="*/ 200808694 h 4291"/>
              <a:gd name="T78" fmla="*/ 440604034 w 6190"/>
              <a:gd name="T79" fmla="*/ 170228065 h 4291"/>
              <a:gd name="T80" fmla="*/ 440604034 w 6190"/>
              <a:gd name="T81" fmla="*/ 219365150 h 4291"/>
              <a:gd name="T82" fmla="*/ 483224639 w 6190"/>
              <a:gd name="T83" fmla="*/ 249945779 h 4291"/>
              <a:gd name="T84" fmla="*/ 440604034 w 6190"/>
              <a:gd name="T85" fmla="*/ 219365150 h 4291"/>
              <a:gd name="T86" fmla="*/ 364360025 w 6190"/>
              <a:gd name="T87" fmla="*/ 82179246 h 4291"/>
              <a:gd name="T88" fmla="*/ 34001942 w 6190"/>
              <a:gd name="T89" fmla="*/ 306562266 h 4291"/>
              <a:gd name="T90" fmla="*/ 364360025 w 6190"/>
              <a:gd name="T91" fmla="*/ 82179246 h 4291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6190" h="4291">
                <a:moveTo>
                  <a:pt x="179" y="508"/>
                </a:moveTo>
                <a:lnTo>
                  <a:pt x="4027" y="508"/>
                </a:lnTo>
                <a:lnTo>
                  <a:pt x="4206" y="508"/>
                </a:lnTo>
                <a:lnTo>
                  <a:pt x="4206" y="688"/>
                </a:lnTo>
                <a:lnTo>
                  <a:pt x="4206" y="3418"/>
                </a:lnTo>
                <a:lnTo>
                  <a:pt x="4206" y="3598"/>
                </a:lnTo>
                <a:lnTo>
                  <a:pt x="4027" y="3598"/>
                </a:lnTo>
                <a:lnTo>
                  <a:pt x="2568" y="3598"/>
                </a:lnTo>
                <a:lnTo>
                  <a:pt x="2568" y="3721"/>
                </a:lnTo>
                <a:lnTo>
                  <a:pt x="2634" y="3731"/>
                </a:lnTo>
                <a:lnTo>
                  <a:pt x="2698" y="3740"/>
                </a:lnTo>
                <a:lnTo>
                  <a:pt x="2764" y="3752"/>
                </a:lnTo>
                <a:lnTo>
                  <a:pt x="2829" y="3765"/>
                </a:lnTo>
                <a:lnTo>
                  <a:pt x="2895" y="3779"/>
                </a:lnTo>
                <a:lnTo>
                  <a:pt x="2961" y="3794"/>
                </a:lnTo>
                <a:lnTo>
                  <a:pt x="3026" y="3811"/>
                </a:lnTo>
                <a:lnTo>
                  <a:pt x="3092" y="3829"/>
                </a:lnTo>
                <a:lnTo>
                  <a:pt x="3157" y="3848"/>
                </a:lnTo>
                <a:lnTo>
                  <a:pt x="3223" y="3868"/>
                </a:lnTo>
                <a:lnTo>
                  <a:pt x="3288" y="3891"/>
                </a:lnTo>
                <a:lnTo>
                  <a:pt x="3354" y="3914"/>
                </a:lnTo>
                <a:lnTo>
                  <a:pt x="3419" y="3938"/>
                </a:lnTo>
                <a:lnTo>
                  <a:pt x="3485" y="3965"/>
                </a:lnTo>
                <a:lnTo>
                  <a:pt x="3550" y="3993"/>
                </a:lnTo>
                <a:lnTo>
                  <a:pt x="3616" y="4021"/>
                </a:lnTo>
                <a:lnTo>
                  <a:pt x="3616" y="4291"/>
                </a:lnTo>
                <a:lnTo>
                  <a:pt x="632" y="4291"/>
                </a:lnTo>
                <a:lnTo>
                  <a:pt x="632" y="4021"/>
                </a:lnTo>
                <a:lnTo>
                  <a:pt x="696" y="3995"/>
                </a:lnTo>
                <a:lnTo>
                  <a:pt x="758" y="3970"/>
                </a:lnTo>
                <a:lnTo>
                  <a:pt x="822" y="3946"/>
                </a:lnTo>
                <a:lnTo>
                  <a:pt x="885" y="3924"/>
                </a:lnTo>
                <a:lnTo>
                  <a:pt x="949" y="3901"/>
                </a:lnTo>
                <a:lnTo>
                  <a:pt x="1013" y="3881"/>
                </a:lnTo>
                <a:lnTo>
                  <a:pt x="1075" y="3861"/>
                </a:lnTo>
                <a:lnTo>
                  <a:pt x="1139" y="3843"/>
                </a:lnTo>
                <a:lnTo>
                  <a:pt x="1203" y="3825"/>
                </a:lnTo>
                <a:lnTo>
                  <a:pt x="1266" y="3809"/>
                </a:lnTo>
                <a:lnTo>
                  <a:pt x="1330" y="3793"/>
                </a:lnTo>
                <a:lnTo>
                  <a:pt x="1394" y="3779"/>
                </a:lnTo>
                <a:lnTo>
                  <a:pt x="1456" y="3765"/>
                </a:lnTo>
                <a:lnTo>
                  <a:pt x="1520" y="3753"/>
                </a:lnTo>
                <a:lnTo>
                  <a:pt x="1584" y="3743"/>
                </a:lnTo>
                <a:lnTo>
                  <a:pt x="1647" y="3733"/>
                </a:lnTo>
                <a:lnTo>
                  <a:pt x="1647" y="3598"/>
                </a:lnTo>
                <a:lnTo>
                  <a:pt x="179" y="3598"/>
                </a:lnTo>
                <a:lnTo>
                  <a:pt x="0" y="3598"/>
                </a:lnTo>
                <a:lnTo>
                  <a:pt x="0" y="3418"/>
                </a:lnTo>
                <a:lnTo>
                  <a:pt x="0" y="688"/>
                </a:lnTo>
                <a:lnTo>
                  <a:pt x="0" y="508"/>
                </a:lnTo>
                <a:lnTo>
                  <a:pt x="179" y="508"/>
                </a:lnTo>
                <a:close/>
                <a:moveTo>
                  <a:pt x="4438" y="4291"/>
                </a:moveTo>
                <a:lnTo>
                  <a:pt x="6190" y="4291"/>
                </a:lnTo>
                <a:lnTo>
                  <a:pt x="6190" y="0"/>
                </a:lnTo>
                <a:lnTo>
                  <a:pt x="4438" y="0"/>
                </a:lnTo>
                <a:lnTo>
                  <a:pt x="4438" y="4291"/>
                </a:lnTo>
                <a:close/>
                <a:moveTo>
                  <a:pt x="4659" y="374"/>
                </a:moveTo>
                <a:lnTo>
                  <a:pt x="6000" y="374"/>
                </a:lnTo>
                <a:lnTo>
                  <a:pt x="6000" y="791"/>
                </a:lnTo>
                <a:lnTo>
                  <a:pt x="4659" y="791"/>
                </a:lnTo>
                <a:lnTo>
                  <a:pt x="4659" y="374"/>
                </a:lnTo>
                <a:close/>
                <a:moveTo>
                  <a:pt x="4659" y="1025"/>
                </a:moveTo>
                <a:lnTo>
                  <a:pt x="6000" y="1025"/>
                </a:lnTo>
                <a:lnTo>
                  <a:pt x="6000" y="1444"/>
                </a:lnTo>
                <a:lnTo>
                  <a:pt x="4659" y="1444"/>
                </a:lnTo>
                <a:lnTo>
                  <a:pt x="4659" y="1025"/>
                </a:lnTo>
                <a:close/>
                <a:moveTo>
                  <a:pt x="4652" y="1798"/>
                </a:moveTo>
                <a:lnTo>
                  <a:pt x="5102" y="1798"/>
                </a:lnTo>
                <a:lnTo>
                  <a:pt x="5102" y="2121"/>
                </a:lnTo>
                <a:lnTo>
                  <a:pt x="4652" y="2121"/>
                </a:lnTo>
                <a:lnTo>
                  <a:pt x="4652" y="1798"/>
                </a:lnTo>
                <a:close/>
                <a:moveTo>
                  <a:pt x="4652" y="2317"/>
                </a:moveTo>
                <a:lnTo>
                  <a:pt x="5102" y="2317"/>
                </a:lnTo>
                <a:lnTo>
                  <a:pt x="5102" y="2640"/>
                </a:lnTo>
                <a:lnTo>
                  <a:pt x="4652" y="2640"/>
                </a:lnTo>
                <a:lnTo>
                  <a:pt x="4652" y="2317"/>
                </a:lnTo>
                <a:close/>
                <a:moveTo>
                  <a:pt x="3847" y="868"/>
                </a:moveTo>
                <a:lnTo>
                  <a:pt x="359" y="868"/>
                </a:lnTo>
                <a:lnTo>
                  <a:pt x="359" y="3238"/>
                </a:lnTo>
                <a:lnTo>
                  <a:pt x="3847" y="3238"/>
                </a:lnTo>
                <a:lnTo>
                  <a:pt x="3847" y="8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64510" y="1296035"/>
            <a:ext cx="8915400" cy="3771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90000"/>
              </a:lnSpc>
            </a:pP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● </a:t>
            </a:r>
            <a:r>
              <a:rPr lang="en-US" altLang="zh-CN" sz="180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open 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函数的第一个参数是要打开的文件名（文件名区分大小写）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90000"/>
              </a:lnSpc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⭕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如果文件 存在，返回 文件操作对象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90000"/>
              </a:lnSpc>
            </a:pP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⭕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如果文件 不存在，会 抛出异常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90000"/>
              </a:lnSpc>
            </a:pP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● </a:t>
            </a:r>
            <a:r>
              <a:rPr lang="en-US" altLang="zh-CN" sz="180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read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方法可以一次性 读入 并 返回 文件的 所有内容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90000"/>
              </a:lnSpc>
            </a:pP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● </a:t>
            </a:r>
            <a:r>
              <a:rPr lang="en-US" altLang="zh-CN" sz="18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close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方法负责 关闭文件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90000"/>
              </a:lnSpc>
            </a:pP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⭕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如果 忘记关闭文件，会造成系统资源消耗，而且会影响到后续对文件的访问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90000"/>
              </a:lnSpc>
            </a:pPr>
            <a:r>
              <a:rPr lang="en-US" altLang="zh-CN" sz="1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注意：</a:t>
            </a:r>
            <a:r>
              <a:rPr lang="en-US" altLang="zh-CN" sz="1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read 方法执行后，会把 文件指针 移动到 文件的末尾</a:t>
            </a:r>
            <a:endParaRPr lang="en-US" altLang="zh-CN" sz="18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199" y="5074358"/>
            <a:ext cx="4209839" cy="17836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"/>
          <p:cNvSpPr txBox="1">
            <a:spLocks noGrp="1"/>
          </p:cNvSpPr>
          <p:nvPr>
            <p:ph type="title"/>
          </p:nvPr>
        </p:nvSpPr>
        <p:spPr bwMode="gray"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 方法 —— 读取文件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458907" y="4114800"/>
            <a:ext cx="3264928" cy="0"/>
          </a:xfrm>
          <a:prstGeom prst="line">
            <a:avLst/>
          </a:prstGeom>
          <a:ln w="57150">
            <a:solidFill>
              <a:srgbClr val="F02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458271" y="2667000"/>
            <a:ext cx="3264928" cy="1152357"/>
          </a:xfrm>
          <a:prstGeom prst="rect">
            <a:avLst/>
          </a:prstGeom>
          <a:solidFill>
            <a:srgbClr val="F0291F"/>
          </a:solidFill>
          <a:ln>
            <a:solidFill>
              <a:srgbClr val="E223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代码演示</a:t>
            </a:r>
            <a:endParaRPr lang="zh-CN" altLang="en-US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3880696" y="2321335"/>
            <a:ext cx="1" cy="300424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4037561" y="1329982"/>
            <a:ext cx="7791824" cy="4891314"/>
          </a:xfrm>
          <a:prstGeom prst="rect">
            <a:avLst/>
          </a:prstGeom>
          <a:noFill/>
          <a:ln w="38100">
            <a:solidFill>
              <a:srgbClr val="E2231A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804" y="4410244"/>
            <a:ext cx="855133" cy="85513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440680" y="3295650"/>
            <a:ext cx="309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 dirty="0" err="1" smtClean="0">
              <a:solidFill>
                <a:schemeClr val="accent2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30800" y="3198495"/>
            <a:ext cx="16186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dirty="0" err="1" smtClean="0">
                <a:solidFill>
                  <a:schemeClr val="accent2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        </a:t>
            </a:r>
            <a:endParaRPr lang="en-US" altLang="zh-CN" dirty="0" err="1" smtClean="0">
              <a:solidFill>
                <a:schemeClr val="accent2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390" y="1754505"/>
            <a:ext cx="4008120" cy="206502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533265" y="4600575"/>
            <a:ext cx="680021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800" dirty="0" err="1" smtClean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提示：</a:t>
            </a:r>
            <a:endParaRPr lang="zh-CN" altLang="en-US" sz="1800" dirty="0" err="1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800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在开发中，通常会先编写 打开 和 关闭 的代码，再编写中间针对文件的 读/写 操作！</a:t>
            </a:r>
            <a:endParaRPr lang="zh-CN" altLang="en-US" sz="1800" dirty="0" err="1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"/>
          <p:cNvSpPr txBox="1">
            <a:spLocks noGrp="1"/>
          </p:cNvSpPr>
          <p:nvPr>
            <p:ph type="title"/>
          </p:nvPr>
        </p:nvSpPr>
        <p:spPr bwMode="gray"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 方法 —— 读取文件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458907" y="4114800"/>
            <a:ext cx="3264928" cy="0"/>
          </a:xfrm>
          <a:prstGeom prst="line">
            <a:avLst/>
          </a:prstGeom>
          <a:ln w="57150">
            <a:solidFill>
              <a:srgbClr val="F02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458271" y="2667000"/>
            <a:ext cx="3264928" cy="1152357"/>
          </a:xfrm>
          <a:prstGeom prst="rect">
            <a:avLst/>
          </a:prstGeom>
          <a:solidFill>
            <a:srgbClr val="F0291F"/>
          </a:solidFill>
          <a:ln>
            <a:solidFill>
              <a:srgbClr val="E223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指针</a:t>
            </a:r>
            <a:endParaRPr lang="zh-CN" altLang="en-US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3880696" y="2321335"/>
            <a:ext cx="1" cy="300424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4037561" y="1329982"/>
            <a:ext cx="7791824" cy="4891314"/>
          </a:xfrm>
          <a:prstGeom prst="rect">
            <a:avLst/>
          </a:prstGeom>
          <a:noFill/>
          <a:ln w="38100">
            <a:solidFill>
              <a:srgbClr val="E2231A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804" y="4410244"/>
            <a:ext cx="855133" cy="85513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440680" y="3295650"/>
            <a:ext cx="309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 dirty="0" err="1" smtClean="0">
              <a:solidFill>
                <a:schemeClr val="accent2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30800" y="3198495"/>
            <a:ext cx="16186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dirty="0" err="1" smtClean="0">
                <a:solidFill>
                  <a:schemeClr val="accent2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        </a:t>
            </a:r>
            <a:endParaRPr lang="en-US" altLang="zh-CN" dirty="0" err="1" smtClean="0">
              <a:solidFill>
                <a:schemeClr val="accent2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66615" y="2028190"/>
            <a:ext cx="6800215" cy="28022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40000"/>
              </a:lnSpc>
            </a:pPr>
            <a:r>
              <a:rPr lang="zh-CN" altLang="en-US" sz="180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文件指针</a:t>
            </a:r>
            <a:r>
              <a:rPr lang="zh-CN" altLang="en-US" sz="18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标记从哪个位置开始读取数据。</a:t>
            </a:r>
            <a:endParaRPr lang="zh-CN" altLang="en-US" sz="1800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endParaRPr lang="zh-CN" altLang="en-US" sz="1800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180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第一次打开</a:t>
            </a:r>
            <a:r>
              <a:rPr lang="zh-CN" altLang="en-US" sz="18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文件时，通常</a:t>
            </a:r>
            <a:r>
              <a:rPr lang="zh-CN" altLang="en-US" sz="180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文件指针会指向文件的开始位置</a:t>
            </a:r>
            <a:r>
              <a:rPr lang="zh-CN" altLang="en-US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1800" dirty="0" err="1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endParaRPr lang="zh-CN" altLang="en-US" sz="1800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18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当执行了</a:t>
            </a:r>
            <a:r>
              <a:rPr lang="zh-CN" altLang="en-US" sz="180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read</a:t>
            </a:r>
            <a:r>
              <a:rPr lang="zh-CN" altLang="en-US" sz="18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方法后，文件指针会移动到</a:t>
            </a:r>
            <a:r>
              <a:rPr lang="zh-CN" altLang="en-US" sz="180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读取内容的末尾。</a:t>
            </a:r>
            <a:endParaRPr lang="zh-CN" altLang="en-US" sz="1800" dirty="0" err="1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endParaRPr lang="zh-CN" altLang="en-US" sz="1800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18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默认情况下会移动到</a:t>
            </a:r>
            <a:r>
              <a:rPr lang="zh-CN" altLang="en-US" sz="1800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文件末尾。</a:t>
            </a:r>
            <a:endParaRPr lang="zh-CN" altLang="en-US" sz="1800" dirty="0" err="1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 flipV="1">
            <a:off x="582794" y="3101431"/>
            <a:ext cx="3051126" cy="15723"/>
          </a:xfrm>
          <a:prstGeom prst="line">
            <a:avLst/>
          </a:prstGeom>
          <a:ln w="57150">
            <a:solidFill>
              <a:srgbClr val="F02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055633" y="2279367"/>
            <a:ext cx="1839617" cy="583262"/>
          </a:xfrm>
          <a:prstGeom prst="rect">
            <a:avLst/>
          </a:prstGeom>
          <a:solidFill>
            <a:srgbClr val="F0291F"/>
          </a:solidFill>
          <a:ln>
            <a:solidFill>
              <a:srgbClr val="E223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800" dirty="0"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44719" y="2340165"/>
            <a:ext cx="146144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459" y="3833813"/>
            <a:ext cx="4926766" cy="302418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70616" y="2541153"/>
            <a:ext cx="3517021" cy="166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90000"/>
              </a:lnSpc>
            </a:pPr>
            <a:r>
              <a:rPr lang="zh-CN" alt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如果执行了一次 read 方法，读取了所有内容，那么再次调用 read 方法，还能够获得到内容吗？</a:t>
            </a:r>
            <a:endParaRPr lang="zh-CN" altLang="en-US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038600" y="2185261"/>
            <a:ext cx="4580927" cy="2380767"/>
          </a:xfrm>
          <a:prstGeom prst="rect">
            <a:avLst/>
          </a:prstGeom>
          <a:noFill/>
          <a:ln w="38100">
            <a:solidFill>
              <a:srgbClr val="E2231A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757" y="3575423"/>
            <a:ext cx="871365" cy="1981209"/>
          </a:xfrm>
          <a:prstGeom prst="rect">
            <a:avLst/>
          </a:prstGeom>
        </p:spPr>
      </p:pic>
      <p:sp>
        <p:nvSpPr>
          <p:cNvPr id="14" name="标题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 方法 —— 读取文件</a:t>
            </a:r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78137" y="5127258"/>
            <a:ext cx="9937318" cy="893543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12004" y="2128532"/>
            <a:ext cx="4828535" cy="923612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98951" y="3603130"/>
            <a:ext cx="4841588" cy="923611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76099" y="1583139"/>
            <a:ext cx="99575" cy="4262999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76099" y="1583139"/>
            <a:ext cx="4864440" cy="127994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5" name="KSO_Shape"/>
          <p:cNvSpPr/>
          <p:nvPr/>
        </p:nvSpPr>
        <p:spPr bwMode="auto">
          <a:xfrm>
            <a:off x="1558727" y="2245232"/>
            <a:ext cx="451598" cy="690213"/>
          </a:xfrm>
          <a:custGeom>
            <a:avLst/>
            <a:gdLst>
              <a:gd name="T0" fmla="*/ 440790 w 2792413"/>
              <a:gd name="T1" fmla="*/ 2575798 h 3389313"/>
              <a:gd name="T2" fmla="*/ 1147253 w 2792413"/>
              <a:gd name="T3" fmla="*/ 1201035 h 3389313"/>
              <a:gd name="T4" fmla="*/ 1223433 w 2792413"/>
              <a:gd name="T5" fmla="*/ 1473921 h 3389313"/>
              <a:gd name="T6" fmla="*/ 1315165 w 2792413"/>
              <a:gd name="T7" fmla="*/ 1458373 h 3389313"/>
              <a:gd name="T8" fmla="*/ 1462128 w 2792413"/>
              <a:gd name="T9" fmla="*/ 1368574 h 3389313"/>
              <a:gd name="T10" fmla="*/ 1552274 w 2792413"/>
              <a:gd name="T11" fmla="*/ 1517392 h 3389313"/>
              <a:gd name="T12" fmla="*/ 1632262 w 2792413"/>
              <a:gd name="T13" fmla="*/ 1262910 h 3389313"/>
              <a:gd name="T14" fmla="*/ 1689714 w 2792413"/>
              <a:gd name="T15" fmla="*/ 1093784 h 3389313"/>
              <a:gd name="T16" fmla="*/ 1947454 w 2792413"/>
              <a:gd name="T17" fmla="*/ 1176285 h 3389313"/>
              <a:gd name="T18" fmla="*/ 2040457 w 2792413"/>
              <a:gd name="T19" fmla="*/ 1240064 h 3389313"/>
              <a:gd name="T20" fmla="*/ 2124889 w 2792413"/>
              <a:gd name="T21" fmla="*/ 1394276 h 3389313"/>
              <a:gd name="T22" fmla="*/ 2358823 w 2792413"/>
              <a:gd name="T23" fmla="*/ 1575460 h 3389313"/>
              <a:gd name="T24" fmla="*/ 2669254 w 2792413"/>
              <a:gd name="T25" fmla="*/ 1240381 h 3389313"/>
              <a:gd name="T26" fmla="*/ 2738767 w 2792413"/>
              <a:gd name="T27" fmla="*/ 1227371 h 3389313"/>
              <a:gd name="T28" fmla="*/ 2783840 w 2792413"/>
              <a:gd name="T29" fmla="*/ 1283853 h 3389313"/>
              <a:gd name="T30" fmla="*/ 2705122 w 2792413"/>
              <a:gd name="T31" fmla="*/ 1422200 h 3389313"/>
              <a:gd name="T32" fmla="*/ 2761621 w 2792413"/>
              <a:gd name="T33" fmla="*/ 1492008 h 3389313"/>
              <a:gd name="T34" fmla="*/ 2775270 w 2792413"/>
              <a:gd name="T35" fmla="*/ 1582441 h 3389313"/>
              <a:gd name="T36" fmla="*/ 2740355 w 2792413"/>
              <a:gd name="T37" fmla="*/ 1669383 h 3389313"/>
              <a:gd name="T38" fmla="*/ 2438811 w 2792413"/>
              <a:gd name="T39" fmla="*/ 2001606 h 3389313"/>
              <a:gd name="T40" fmla="*/ 2326447 w 2792413"/>
              <a:gd name="T41" fmla="*/ 2083155 h 3389313"/>
              <a:gd name="T42" fmla="*/ 2234397 w 2792413"/>
              <a:gd name="T43" fmla="*/ 2095530 h 3389313"/>
              <a:gd name="T44" fmla="*/ 2140759 w 2792413"/>
              <a:gd name="T45" fmla="*/ 2059674 h 3389313"/>
              <a:gd name="T46" fmla="*/ 2049979 w 2792413"/>
              <a:gd name="T47" fmla="*/ 1965116 h 3389313"/>
              <a:gd name="T48" fmla="*/ 1428165 w 2792413"/>
              <a:gd name="T49" fmla="*/ 2143126 h 3389313"/>
              <a:gd name="T50" fmla="*/ 1429434 w 2792413"/>
              <a:gd name="T51" fmla="*/ 1759182 h 3389313"/>
              <a:gd name="T52" fmla="*/ 1368174 w 2792413"/>
              <a:gd name="T53" fmla="*/ 1755057 h 3389313"/>
              <a:gd name="T54" fmla="*/ 1337384 w 2792413"/>
              <a:gd name="T55" fmla="*/ 1826769 h 3389313"/>
              <a:gd name="T56" fmla="*/ 852376 w 2792413"/>
              <a:gd name="T57" fmla="*/ 1682710 h 3389313"/>
              <a:gd name="T58" fmla="*/ 784766 w 2792413"/>
              <a:gd name="T59" fmla="*/ 2018424 h 3389313"/>
              <a:gd name="T60" fmla="*/ 485762 w 2792413"/>
              <a:gd name="T61" fmla="*/ 1784884 h 3389313"/>
              <a:gd name="T62" fmla="*/ 583526 w 2792413"/>
              <a:gd name="T63" fmla="*/ 1432036 h 3389313"/>
              <a:gd name="T64" fmla="*/ 667641 w 2792413"/>
              <a:gd name="T65" fmla="*/ 1278141 h 3389313"/>
              <a:gd name="T66" fmla="*/ 848249 w 2792413"/>
              <a:gd name="T67" fmla="*/ 1188343 h 3389313"/>
              <a:gd name="T68" fmla="*/ 1117099 w 2792413"/>
              <a:gd name="T69" fmla="*/ 1090294 h 3389313"/>
              <a:gd name="T70" fmla="*/ 1495426 w 2792413"/>
              <a:gd name="T71" fmla="*/ 10798 h 3389313"/>
              <a:gd name="T72" fmla="*/ 1596073 w 2792413"/>
              <a:gd name="T73" fmla="*/ 50816 h 3389313"/>
              <a:gd name="T74" fmla="*/ 1679258 w 2792413"/>
              <a:gd name="T75" fmla="*/ 116241 h 3389313"/>
              <a:gd name="T76" fmla="*/ 1743076 w 2792413"/>
              <a:gd name="T77" fmla="*/ 203263 h 3389313"/>
              <a:gd name="T78" fmla="*/ 1802448 w 2792413"/>
              <a:gd name="T79" fmla="*/ 402397 h 3389313"/>
              <a:gd name="T80" fmla="*/ 1849121 w 2792413"/>
              <a:gd name="T81" fmla="*/ 458612 h 3389313"/>
              <a:gd name="T82" fmla="*/ 1861186 w 2792413"/>
              <a:gd name="T83" fmla="*/ 526260 h 3389313"/>
              <a:gd name="T84" fmla="*/ 1823086 w 2792413"/>
              <a:gd name="T85" fmla="*/ 626621 h 3389313"/>
              <a:gd name="T86" fmla="*/ 1771651 w 2792413"/>
              <a:gd name="T87" fmla="*/ 681248 h 3389313"/>
              <a:gd name="T88" fmla="*/ 1688148 w 2792413"/>
              <a:gd name="T89" fmla="*/ 863867 h 3389313"/>
              <a:gd name="T90" fmla="*/ 1552576 w 2792413"/>
              <a:gd name="T91" fmla="*/ 992176 h 3389313"/>
              <a:gd name="T92" fmla="*/ 1464628 w 2792413"/>
              <a:gd name="T93" fmla="*/ 1024254 h 3389313"/>
              <a:gd name="T94" fmla="*/ 1364933 w 2792413"/>
              <a:gd name="T95" fmla="*/ 1028383 h 3389313"/>
              <a:gd name="T96" fmla="*/ 1273493 w 2792413"/>
              <a:gd name="T97" fmla="*/ 1003928 h 3389313"/>
              <a:gd name="T98" fmla="*/ 1136333 w 2792413"/>
              <a:gd name="T99" fmla="*/ 893721 h 3389313"/>
              <a:gd name="T100" fmla="*/ 1043305 w 2792413"/>
              <a:gd name="T101" fmla="*/ 719677 h 3389313"/>
              <a:gd name="T102" fmla="*/ 984250 w 2792413"/>
              <a:gd name="T103" fmla="*/ 642183 h 3389313"/>
              <a:gd name="T104" fmla="*/ 943610 w 2792413"/>
              <a:gd name="T105" fmla="*/ 580887 h 3389313"/>
              <a:gd name="T106" fmla="*/ 930275 w 2792413"/>
              <a:gd name="T107" fmla="*/ 508792 h 3389313"/>
              <a:gd name="T108" fmla="*/ 958215 w 2792413"/>
              <a:gd name="T109" fmla="*/ 440826 h 3389313"/>
              <a:gd name="T110" fmla="*/ 1010603 w 2792413"/>
              <a:gd name="T111" fmla="*/ 336019 h 3389313"/>
              <a:gd name="T112" fmla="*/ 1081405 w 2792413"/>
              <a:gd name="T113" fmla="*/ 168327 h 3389313"/>
              <a:gd name="T114" fmla="*/ 1152525 w 2792413"/>
              <a:gd name="T115" fmla="*/ 89245 h 3389313"/>
              <a:gd name="T116" fmla="*/ 1242060 w 2792413"/>
              <a:gd name="T117" fmla="*/ 32713 h 3389313"/>
              <a:gd name="T118" fmla="*/ 1348105 w 2792413"/>
              <a:gd name="T119" fmla="*/ 3494 h 3389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92413" h="3389313">
                <a:moveTo>
                  <a:pt x="520700" y="2665413"/>
                </a:moveTo>
                <a:lnTo>
                  <a:pt x="2271713" y="2665413"/>
                </a:lnTo>
                <a:lnTo>
                  <a:pt x="2258063" y="3389313"/>
                </a:lnTo>
                <a:lnTo>
                  <a:pt x="534985" y="3389313"/>
                </a:lnTo>
                <a:lnTo>
                  <a:pt x="520700" y="2665413"/>
                </a:lnTo>
                <a:close/>
                <a:moveTo>
                  <a:pt x="0" y="2312988"/>
                </a:moveTo>
                <a:lnTo>
                  <a:pt x="2792413" y="2312988"/>
                </a:lnTo>
                <a:lnTo>
                  <a:pt x="2504058" y="3016251"/>
                </a:lnTo>
                <a:lnTo>
                  <a:pt x="2343366" y="3016251"/>
                </a:lnTo>
                <a:lnTo>
                  <a:pt x="2351623" y="2575798"/>
                </a:lnTo>
                <a:lnTo>
                  <a:pt x="440790" y="2575798"/>
                </a:lnTo>
                <a:lnTo>
                  <a:pt x="449047" y="3016251"/>
                </a:lnTo>
                <a:lnTo>
                  <a:pt x="288355" y="3016251"/>
                </a:lnTo>
                <a:lnTo>
                  <a:pt x="0" y="2312988"/>
                </a:lnTo>
                <a:close/>
                <a:moveTo>
                  <a:pt x="1131065" y="1087438"/>
                </a:moveTo>
                <a:lnTo>
                  <a:pt x="1131065" y="1087755"/>
                </a:lnTo>
                <a:lnTo>
                  <a:pt x="1131700" y="1087438"/>
                </a:lnTo>
                <a:lnTo>
                  <a:pt x="1133287" y="1104890"/>
                </a:lnTo>
                <a:lnTo>
                  <a:pt x="1135826" y="1125198"/>
                </a:lnTo>
                <a:lnTo>
                  <a:pt x="1138683" y="1148044"/>
                </a:lnTo>
                <a:lnTo>
                  <a:pt x="1142492" y="1173112"/>
                </a:lnTo>
                <a:lnTo>
                  <a:pt x="1147253" y="1201035"/>
                </a:lnTo>
                <a:lnTo>
                  <a:pt x="1153284" y="1231179"/>
                </a:lnTo>
                <a:lnTo>
                  <a:pt x="1160267" y="1262910"/>
                </a:lnTo>
                <a:lnTo>
                  <a:pt x="1168520" y="1297180"/>
                </a:lnTo>
                <a:lnTo>
                  <a:pt x="1178042" y="1333670"/>
                </a:lnTo>
                <a:lnTo>
                  <a:pt x="1183439" y="1352074"/>
                </a:lnTo>
                <a:lnTo>
                  <a:pt x="1188835" y="1371430"/>
                </a:lnTo>
                <a:lnTo>
                  <a:pt x="1195183" y="1391103"/>
                </a:lnTo>
                <a:lnTo>
                  <a:pt x="1201531" y="1411094"/>
                </a:lnTo>
                <a:lnTo>
                  <a:pt x="1208514" y="1431719"/>
                </a:lnTo>
                <a:lnTo>
                  <a:pt x="1215497" y="1452344"/>
                </a:lnTo>
                <a:lnTo>
                  <a:pt x="1223433" y="1473921"/>
                </a:lnTo>
                <a:lnTo>
                  <a:pt x="1231685" y="1495498"/>
                </a:lnTo>
                <a:lnTo>
                  <a:pt x="1240573" y="1517392"/>
                </a:lnTo>
                <a:lnTo>
                  <a:pt x="1249461" y="1539604"/>
                </a:lnTo>
                <a:lnTo>
                  <a:pt x="1258983" y="1562450"/>
                </a:lnTo>
                <a:lnTo>
                  <a:pt x="1269458" y="1585296"/>
                </a:lnTo>
                <a:lnTo>
                  <a:pt x="1279932" y="1608460"/>
                </a:lnTo>
                <a:lnTo>
                  <a:pt x="1291359" y="1632258"/>
                </a:lnTo>
                <a:lnTo>
                  <a:pt x="1294851" y="1601162"/>
                </a:lnTo>
                <a:lnTo>
                  <a:pt x="1298977" y="1571018"/>
                </a:lnTo>
                <a:lnTo>
                  <a:pt x="1306913" y="1512315"/>
                </a:lnTo>
                <a:lnTo>
                  <a:pt x="1315165" y="1458373"/>
                </a:lnTo>
                <a:lnTo>
                  <a:pt x="1323101" y="1409824"/>
                </a:lnTo>
                <a:lnTo>
                  <a:pt x="1330084" y="1368574"/>
                </a:lnTo>
                <a:lnTo>
                  <a:pt x="1336115" y="1335574"/>
                </a:lnTo>
                <a:lnTo>
                  <a:pt x="1342780" y="1300670"/>
                </a:lnTo>
                <a:lnTo>
                  <a:pt x="1298025" y="1196275"/>
                </a:lnTo>
                <a:lnTo>
                  <a:pt x="1370395" y="1127736"/>
                </a:lnTo>
                <a:lnTo>
                  <a:pt x="1421817" y="1127736"/>
                </a:lnTo>
                <a:lnTo>
                  <a:pt x="1494187" y="1196275"/>
                </a:lnTo>
                <a:lnTo>
                  <a:pt x="1449749" y="1300670"/>
                </a:lnTo>
                <a:lnTo>
                  <a:pt x="1456415" y="1335574"/>
                </a:lnTo>
                <a:lnTo>
                  <a:pt x="1462128" y="1368574"/>
                </a:lnTo>
                <a:lnTo>
                  <a:pt x="1469746" y="1409824"/>
                </a:lnTo>
                <a:lnTo>
                  <a:pt x="1477364" y="1458373"/>
                </a:lnTo>
                <a:lnTo>
                  <a:pt x="1485617" y="1512315"/>
                </a:lnTo>
                <a:lnTo>
                  <a:pt x="1493869" y="1571018"/>
                </a:lnTo>
                <a:lnTo>
                  <a:pt x="1497678" y="1601162"/>
                </a:lnTo>
                <a:lnTo>
                  <a:pt x="1501170" y="1632258"/>
                </a:lnTo>
                <a:lnTo>
                  <a:pt x="1512279" y="1608460"/>
                </a:lnTo>
                <a:lnTo>
                  <a:pt x="1523072" y="1585296"/>
                </a:lnTo>
                <a:lnTo>
                  <a:pt x="1533229" y="1562450"/>
                </a:lnTo>
                <a:lnTo>
                  <a:pt x="1542751" y="1539604"/>
                </a:lnTo>
                <a:lnTo>
                  <a:pt x="1552274" y="1517392"/>
                </a:lnTo>
                <a:lnTo>
                  <a:pt x="1560844" y="1495498"/>
                </a:lnTo>
                <a:lnTo>
                  <a:pt x="1568779" y="1473921"/>
                </a:lnTo>
                <a:lnTo>
                  <a:pt x="1576715" y="1452344"/>
                </a:lnTo>
                <a:lnTo>
                  <a:pt x="1584015" y="1431719"/>
                </a:lnTo>
                <a:lnTo>
                  <a:pt x="1590681" y="1411094"/>
                </a:lnTo>
                <a:lnTo>
                  <a:pt x="1597346" y="1391103"/>
                </a:lnTo>
                <a:lnTo>
                  <a:pt x="1603377" y="1371430"/>
                </a:lnTo>
                <a:lnTo>
                  <a:pt x="1609408" y="1352074"/>
                </a:lnTo>
                <a:lnTo>
                  <a:pt x="1614487" y="1333670"/>
                </a:lnTo>
                <a:lnTo>
                  <a:pt x="1624327" y="1297180"/>
                </a:lnTo>
                <a:lnTo>
                  <a:pt x="1632262" y="1262910"/>
                </a:lnTo>
                <a:lnTo>
                  <a:pt x="1639563" y="1231179"/>
                </a:lnTo>
                <a:lnTo>
                  <a:pt x="1644959" y="1201035"/>
                </a:lnTo>
                <a:lnTo>
                  <a:pt x="1649720" y="1173112"/>
                </a:lnTo>
                <a:lnTo>
                  <a:pt x="1653846" y="1148044"/>
                </a:lnTo>
                <a:lnTo>
                  <a:pt x="1657020" y="1125198"/>
                </a:lnTo>
                <a:lnTo>
                  <a:pt x="1659242" y="1104890"/>
                </a:lnTo>
                <a:lnTo>
                  <a:pt x="1660829" y="1087438"/>
                </a:lnTo>
                <a:lnTo>
                  <a:pt x="1661464" y="1087755"/>
                </a:lnTo>
                <a:lnTo>
                  <a:pt x="1661464" y="1087438"/>
                </a:lnTo>
                <a:lnTo>
                  <a:pt x="1675430" y="1090294"/>
                </a:lnTo>
                <a:lnTo>
                  <a:pt x="1689714" y="1093784"/>
                </a:lnTo>
                <a:lnTo>
                  <a:pt x="1703998" y="1097592"/>
                </a:lnTo>
                <a:lnTo>
                  <a:pt x="1718916" y="1101400"/>
                </a:lnTo>
                <a:lnTo>
                  <a:pt x="1749705" y="1110919"/>
                </a:lnTo>
                <a:lnTo>
                  <a:pt x="1782399" y="1120756"/>
                </a:lnTo>
                <a:lnTo>
                  <a:pt x="1812871" y="1129640"/>
                </a:lnTo>
                <a:lnTo>
                  <a:pt x="1841120" y="1138208"/>
                </a:lnTo>
                <a:lnTo>
                  <a:pt x="1866831" y="1146458"/>
                </a:lnTo>
                <a:lnTo>
                  <a:pt x="1890002" y="1154390"/>
                </a:lnTo>
                <a:lnTo>
                  <a:pt x="1911269" y="1162006"/>
                </a:lnTo>
                <a:lnTo>
                  <a:pt x="1930314" y="1168987"/>
                </a:lnTo>
                <a:lnTo>
                  <a:pt x="1947454" y="1176285"/>
                </a:lnTo>
                <a:lnTo>
                  <a:pt x="1962690" y="1183266"/>
                </a:lnTo>
                <a:lnTo>
                  <a:pt x="1976021" y="1189612"/>
                </a:lnTo>
                <a:lnTo>
                  <a:pt x="1987766" y="1195958"/>
                </a:lnTo>
                <a:lnTo>
                  <a:pt x="1998240" y="1201670"/>
                </a:lnTo>
                <a:lnTo>
                  <a:pt x="2006811" y="1207381"/>
                </a:lnTo>
                <a:lnTo>
                  <a:pt x="2014111" y="1212775"/>
                </a:lnTo>
                <a:lnTo>
                  <a:pt x="2020142" y="1218487"/>
                </a:lnTo>
                <a:lnTo>
                  <a:pt x="2025221" y="1223564"/>
                </a:lnTo>
                <a:lnTo>
                  <a:pt x="2029030" y="1228641"/>
                </a:lnTo>
                <a:lnTo>
                  <a:pt x="2035061" y="1234035"/>
                </a:lnTo>
                <a:lnTo>
                  <a:pt x="2040457" y="1240064"/>
                </a:lnTo>
                <a:lnTo>
                  <a:pt x="2046170" y="1246410"/>
                </a:lnTo>
                <a:lnTo>
                  <a:pt x="2051249" y="1252756"/>
                </a:lnTo>
                <a:lnTo>
                  <a:pt x="2056010" y="1259420"/>
                </a:lnTo>
                <a:lnTo>
                  <a:pt x="2060771" y="1266401"/>
                </a:lnTo>
                <a:lnTo>
                  <a:pt x="2065215" y="1273699"/>
                </a:lnTo>
                <a:lnTo>
                  <a:pt x="2068706" y="1281631"/>
                </a:lnTo>
                <a:lnTo>
                  <a:pt x="2069976" y="1283535"/>
                </a:lnTo>
                <a:lnTo>
                  <a:pt x="2072833" y="1289564"/>
                </a:lnTo>
                <a:lnTo>
                  <a:pt x="2083942" y="1312410"/>
                </a:lnTo>
                <a:lnTo>
                  <a:pt x="2101717" y="1348584"/>
                </a:lnTo>
                <a:lnTo>
                  <a:pt x="2124889" y="1394276"/>
                </a:lnTo>
                <a:lnTo>
                  <a:pt x="2151869" y="1446950"/>
                </a:lnTo>
                <a:lnTo>
                  <a:pt x="2182341" y="1504382"/>
                </a:lnTo>
                <a:lnTo>
                  <a:pt x="2197894" y="1534210"/>
                </a:lnTo>
                <a:lnTo>
                  <a:pt x="2214399" y="1563719"/>
                </a:lnTo>
                <a:lnTo>
                  <a:pt x="2230588" y="1593229"/>
                </a:lnTo>
                <a:lnTo>
                  <a:pt x="2247093" y="1622104"/>
                </a:lnTo>
                <a:lnTo>
                  <a:pt x="2260742" y="1645902"/>
                </a:lnTo>
                <a:lnTo>
                  <a:pt x="2274073" y="1668431"/>
                </a:lnTo>
                <a:lnTo>
                  <a:pt x="2305497" y="1634479"/>
                </a:lnTo>
                <a:lnTo>
                  <a:pt x="2332478" y="1604652"/>
                </a:lnTo>
                <a:lnTo>
                  <a:pt x="2358823" y="1575460"/>
                </a:lnTo>
                <a:lnTo>
                  <a:pt x="2406752" y="1520883"/>
                </a:lnTo>
                <a:lnTo>
                  <a:pt x="2443572" y="1478046"/>
                </a:lnTo>
                <a:lnTo>
                  <a:pt x="2465157" y="1453296"/>
                </a:lnTo>
                <a:lnTo>
                  <a:pt x="2468013" y="1449805"/>
                </a:lnTo>
                <a:lnTo>
                  <a:pt x="2471822" y="1445681"/>
                </a:lnTo>
                <a:lnTo>
                  <a:pt x="2475631" y="1441555"/>
                </a:lnTo>
                <a:lnTo>
                  <a:pt x="2483567" y="1434257"/>
                </a:lnTo>
                <a:lnTo>
                  <a:pt x="2491819" y="1427276"/>
                </a:lnTo>
                <a:lnTo>
                  <a:pt x="2500390" y="1420930"/>
                </a:lnTo>
                <a:lnTo>
                  <a:pt x="2664175" y="1245141"/>
                </a:lnTo>
                <a:lnTo>
                  <a:pt x="2669254" y="1240381"/>
                </a:lnTo>
                <a:lnTo>
                  <a:pt x="2674967" y="1235939"/>
                </a:lnTo>
                <a:lnTo>
                  <a:pt x="2680681" y="1232131"/>
                </a:lnTo>
                <a:lnTo>
                  <a:pt x="2686712" y="1229275"/>
                </a:lnTo>
                <a:lnTo>
                  <a:pt x="2693060" y="1227054"/>
                </a:lnTo>
                <a:lnTo>
                  <a:pt x="2699408" y="1225150"/>
                </a:lnTo>
                <a:lnTo>
                  <a:pt x="2706074" y="1224198"/>
                </a:lnTo>
                <a:lnTo>
                  <a:pt x="2712422" y="1223247"/>
                </a:lnTo>
                <a:lnTo>
                  <a:pt x="2719088" y="1223247"/>
                </a:lnTo>
                <a:lnTo>
                  <a:pt x="2725754" y="1224198"/>
                </a:lnTo>
                <a:lnTo>
                  <a:pt x="2732419" y="1225468"/>
                </a:lnTo>
                <a:lnTo>
                  <a:pt x="2738767" y="1227371"/>
                </a:lnTo>
                <a:lnTo>
                  <a:pt x="2745116" y="1229910"/>
                </a:lnTo>
                <a:lnTo>
                  <a:pt x="2751147" y="1233400"/>
                </a:lnTo>
                <a:lnTo>
                  <a:pt x="2757178" y="1237525"/>
                </a:lnTo>
                <a:lnTo>
                  <a:pt x="2762574" y="1241968"/>
                </a:lnTo>
                <a:lnTo>
                  <a:pt x="2767335" y="1247045"/>
                </a:lnTo>
                <a:lnTo>
                  <a:pt x="2771779" y="1252756"/>
                </a:lnTo>
                <a:lnTo>
                  <a:pt x="2775270" y="1258151"/>
                </a:lnTo>
                <a:lnTo>
                  <a:pt x="2778444" y="1264497"/>
                </a:lnTo>
                <a:lnTo>
                  <a:pt x="2780666" y="1270843"/>
                </a:lnTo>
                <a:lnTo>
                  <a:pt x="2782571" y="1277189"/>
                </a:lnTo>
                <a:lnTo>
                  <a:pt x="2783840" y="1283853"/>
                </a:lnTo>
                <a:lnTo>
                  <a:pt x="2784475" y="1290199"/>
                </a:lnTo>
                <a:lnTo>
                  <a:pt x="2784475" y="1296862"/>
                </a:lnTo>
                <a:lnTo>
                  <a:pt x="2783840" y="1303526"/>
                </a:lnTo>
                <a:lnTo>
                  <a:pt x="2782253" y="1310189"/>
                </a:lnTo>
                <a:lnTo>
                  <a:pt x="2780349" y="1316535"/>
                </a:lnTo>
                <a:lnTo>
                  <a:pt x="2777492" y="1322882"/>
                </a:lnTo>
                <a:lnTo>
                  <a:pt x="2774635" y="1328911"/>
                </a:lnTo>
                <a:lnTo>
                  <a:pt x="2770509" y="1334622"/>
                </a:lnTo>
                <a:lnTo>
                  <a:pt x="2766065" y="1340334"/>
                </a:lnTo>
                <a:lnTo>
                  <a:pt x="2694964" y="1416171"/>
                </a:lnTo>
                <a:lnTo>
                  <a:pt x="2705122" y="1422200"/>
                </a:lnTo>
                <a:lnTo>
                  <a:pt x="2709883" y="1426007"/>
                </a:lnTo>
                <a:lnTo>
                  <a:pt x="2714644" y="1429815"/>
                </a:lnTo>
                <a:lnTo>
                  <a:pt x="2721310" y="1435844"/>
                </a:lnTo>
                <a:lnTo>
                  <a:pt x="2727658" y="1441873"/>
                </a:lnTo>
                <a:lnTo>
                  <a:pt x="2733689" y="1448854"/>
                </a:lnTo>
                <a:lnTo>
                  <a:pt x="2739085" y="1455517"/>
                </a:lnTo>
                <a:lnTo>
                  <a:pt x="2744481" y="1462498"/>
                </a:lnTo>
                <a:lnTo>
                  <a:pt x="2749242" y="1469478"/>
                </a:lnTo>
                <a:lnTo>
                  <a:pt x="2753686" y="1476777"/>
                </a:lnTo>
                <a:lnTo>
                  <a:pt x="2757812" y="1484392"/>
                </a:lnTo>
                <a:lnTo>
                  <a:pt x="2761621" y="1492008"/>
                </a:lnTo>
                <a:lnTo>
                  <a:pt x="2764478" y="1499940"/>
                </a:lnTo>
                <a:lnTo>
                  <a:pt x="2767335" y="1507873"/>
                </a:lnTo>
                <a:lnTo>
                  <a:pt x="2770191" y="1515806"/>
                </a:lnTo>
                <a:lnTo>
                  <a:pt x="2771779" y="1524056"/>
                </a:lnTo>
                <a:lnTo>
                  <a:pt x="2773683" y="1532306"/>
                </a:lnTo>
                <a:lnTo>
                  <a:pt x="2774953" y="1540556"/>
                </a:lnTo>
                <a:lnTo>
                  <a:pt x="2775905" y="1548806"/>
                </a:lnTo>
                <a:lnTo>
                  <a:pt x="2776222" y="1557373"/>
                </a:lnTo>
                <a:lnTo>
                  <a:pt x="2776222" y="1565623"/>
                </a:lnTo>
                <a:lnTo>
                  <a:pt x="2775905" y="1574191"/>
                </a:lnTo>
                <a:lnTo>
                  <a:pt x="2775270" y="1582441"/>
                </a:lnTo>
                <a:lnTo>
                  <a:pt x="2774000" y="1591008"/>
                </a:lnTo>
                <a:lnTo>
                  <a:pt x="2772731" y="1598941"/>
                </a:lnTo>
                <a:lnTo>
                  <a:pt x="2770826" y="1607508"/>
                </a:lnTo>
                <a:lnTo>
                  <a:pt x="2768604" y="1615758"/>
                </a:lnTo>
                <a:lnTo>
                  <a:pt x="2765430" y="1623691"/>
                </a:lnTo>
                <a:lnTo>
                  <a:pt x="2762574" y="1631624"/>
                </a:lnTo>
                <a:lnTo>
                  <a:pt x="2758765" y="1639556"/>
                </a:lnTo>
                <a:lnTo>
                  <a:pt x="2754956" y="1647489"/>
                </a:lnTo>
                <a:lnTo>
                  <a:pt x="2750194" y="1654787"/>
                </a:lnTo>
                <a:lnTo>
                  <a:pt x="2745433" y="1662085"/>
                </a:lnTo>
                <a:lnTo>
                  <a:pt x="2740355" y="1669383"/>
                </a:lnTo>
                <a:lnTo>
                  <a:pt x="2734641" y="1676364"/>
                </a:lnTo>
                <a:lnTo>
                  <a:pt x="2716549" y="1697941"/>
                </a:lnTo>
                <a:lnTo>
                  <a:pt x="2670206" y="1751249"/>
                </a:lnTo>
                <a:lnTo>
                  <a:pt x="2639417" y="1786470"/>
                </a:lnTo>
                <a:lnTo>
                  <a:pt x="2605136" y="1824865"/>
                </a:lnTo>
                <a:lnTo>
                  <a:pt x="2569586" y="1864529"/>
                </a:lnTo>
                <a:lnTo>
                  <a:pt x="2532766" y="1904827"/>
                </a:lnTo>
                <a:lnTo>
                  <a:pt x="2508325" y="1930529"/>
                </a:lnTo>
                <a:lnTo>
                  <a:pt x="2484519" y="1955914"/>
                </a:lnTo>
                <a:lnTo>
                  <a:pt x="2461030" y="1979712"/>
                </a:lnTo>
                <a:lnTo>
                  <a:pt x="2438811" y="2001606"/>
                </a:lnTo>
                <a:lnTo>
                  <a:pt x="2426115" y="2013347"/>
                </a:lnTo>
                <a:lnTo>
                  <a:pt x="2413418" y="2025087"/>
                </a:lnTo>
                <a:lnTo>
                  <a:pt x="2400722" y="2035876"/>
                </a:lnTo>
                <a:lnTo>
                  <a:pt x="2387708" y="2046664"/>
                </a:lnTo>
                <a:lnTo>
                  <a:pt x="2380090" y="2052376"/>
                </a:lnTo>
                <a:lnTo>
                  <a:pt x="2371837" y="2058405"/>
                </a:lnTo>
                <a:lnTo>
                  <a:pt x="2362314" y="2064751"/>
                </a:lnTo>
                <a:lnTo>
                  <a:pt x="2351205" y="2071414"/>
                </a:lnTo>
                <a:lnTo>
                  <a:pt x="2343904" y="2075222"/>
                </a:lnTo>
                <a:lnTo>
                  <a:pt x="2335969" y="2079347"/>
                </a:lnTo>
                <a:lnTo>
                  <a:pt x="2326447" y="2083155"/>
                </a:lnTo>
                <a:lnTo>
                  <a:pt x="2315337" y="2087280"/>
                </a:lnTo>
                <a:lnTo>
                  <a:pt x="2307719" y="2089501"/>
                </a:lnTo>
                <a:lnTo>
                  <a:pt x="2300101" y="2091405"/>
                </a:lnTo>
                <a:lnTo>
                  <a:pt x="2292801" y="2093309"/>
                </a:lnTo>
                <a:lnTo>
                  <a:pt x="2284865" y="2094578"/>
                </a:lnTo>
                <a:lnTo>
                  <a:pt x="2277565" y="2095530"/>
                </a:lnTo>
                <a:lnTo>
                  <a:pt x="2270582" y="2096164"/>
                </a:lnTo>
                <a:lnTo>
                  <a:pt x="2262964" y="2096799"/>
                </a:lnTo>
                <a:lnTo>
                  <a:pt x="2255981" y="2097116"/>
                </a:lnTo>
                <a:lnTo>
                  <a:pt x="2244871" y="2096799"/>
                </a:lnTo>
                <a:lnTo>
                  <a:pt x="2234397" y="2095530"/>
                </a:lnTo>
                <a:lnTo>
                  <a:pt x="2224557" y="2093943"/>
                </a:lnTo>
                <a:lnTo>
                  <a:pt x="2215034" y="2092357"/>
                </a:lnTo>
                <a:lnTo>
                  <a:pt x="2206147" y="2090453"/>
                </a:lnTo>
                <a:lnTo>
                  <a:pt x="2197894" y="2087597"/>
                </a:lnTo>
                <a:lnTo>
                  <a:pt x="2190593" y="2085058"/>
                </a:lnTo>
                <a:lnTo>
                  <a:pt x="2183610" y="2082520"/>
                </a:lnTo>
                <a:lnTo>
                  <a:pt x="2176945" y="2079982"/>
                </a:lnTo>
                <a:lnTo>
                  <a:pt x="2170596" y="2077126"/>
                </a:lnTo>
                <a:lnTo>
                  <a:pt x="2159487" y="2071097"/>
                </a:lnTo>
                <a:lnTo>
                  <a:pt x="2149647" y="2065385"/>
                </a:lnTo>
                <a:lnTo>
                  <a:pt x="2140759" y="2059674"/>
                </a:lnTo>
                <a:lnTo>
                  <a:pt x="2133141" y="2053962"/>
                </a:lnTo>
                <a:lnTo>
                  <a:pt x="2125841" y="2048251"/>
                </a:lnTo>
                <a:lnTo>
                  <a:pt x="2119175" y="2043174"/>
                </a:lnTo>
                <a:lnTo>
                  <a:pt x="2113462" y="2037779"/>
                </a:lnTo>
                <a:lnTo>
                  <a:pt x="2102670" y="2027308"/>
                </a:lnTo>
                <a:lnTo>
                  <a:pt x="2092512" y="2017154"/>
                </a:lnTo>
                <a:lnTo>
                  <a:pt x="2083307" y="2006683"/>
                </a:lnTo>
                <a:lnTo>
                  <a:pt x="2074737" y="1996847"/>
                </a:lnTo>
                <a:lnTo>
                  <a:pt x="2066167" y="1986375"/>
                </a:lnTo>
                <a:lnTo>
                  <a:pt x="2057914" y="1975904"/>
                </a:lnTo>
                <a:lnTo>
                  <a:pt x="2049979" y="1965116"/>
                </a:lnTo>
                <a:lnTo>
                  <a:pt x="2042044" y="1954010"/>
                </a:lnTo>
                <a:lnTo>
                  <a:pt x="2026490" y="1931798"/>
                </a:lnTo>
                <a:lnTo>
                  <a:pt x="2013476" y="1912125"/>
                </a:lnTo>
                <a:lnTo>
                  <a:pt x="2000462" y="1891817"/>
                </a:lnTo>
                <a:lnTo>
                  <a:pt x="1987131" y="1870557"/>
                </a:lnTo>
                <a:lnTo>
                  <a:pt x="1974117" y="1848663"/>
                </a:lnTo>
                <a:lnTo>
                  <a:pt x="1961103" y="1826769"/>
                </a:lnTo>
                <a:lnTo>
                  <a:pt x="1948089" y="1803922"/>
                </a:lnTo>
                <a:lnTo>
                  <a:pt x="1922061" y="1758547"/>
                </a:lnTo>
                <a:lnTo>
                  <a:pt x="1922061" y="2143126"/>
                </a:lnTo>
                <a:lnTo>
                  <a:pt x="1428165" y="2143126"/>
                </a:lnTo>
                <a:lnTo>
                  <a:pt x="1455462" y="1826769"/>
                </a:lnTo>
                <a:lnTo>
                  <a:pt x="1455145" y="1818519"/>
                </a:lnTo>
                <a:lnTo>
                  <a:pt x="1454510" y="1810269"/>
                </a:lnTo>
                <a:lnTo>
                  <a:pt x="1452923" y="1802653"/>
                </a:lnTo>
                <a:lnTo>
                  <a:pt x="1450701" y="1795038"/>
                </a:lnTo>
                <a:lnTo>
                  <a:pt x="1448479" y="1788057"/>
                </a:lnTo>
                <a:lnTo>
                  <a:pt x="1445623" y="1781076"/>
                </a:lnTo>
                <a:lnTo>
                  <a:pt x="1441814" y="1774730"/>
                </a:lnTo>
                <a:lnTo>
                  <a:pt x="1438005" y="1769018"/>
                </a:lnTo>
                <a:lnTo>
                  <a:pt x="1433878" y="1763941"/>
                </a:lnTo>
                <a:lnTo>
                  <a:pt x="1429434" y="1759182"/>
                </a:lnTo>
                <a:lnTo>
                  <a:pt x="1424673" y="1755057"/>
                </a:lnTo>
                <a:lnTo>
                  <a:pt x="1419595" y="1751566"/>
                </a:lnTo>
                <a:lnTo>
                  <a:pt x="1413881" y="1748711"/>
                </a:lnTo>
                <a:lnTo>
                  <a:pt x="1408485" y="1746807"/>
                </a:lnTo>
                <a:lnTo>
                  <a:pt x="1402454" y="1745538"/>
                </a:lnTo>
                <a:lnTo>
                  <a:pt x="1396423" y="1744903"/>
                </a:lnTo>
                <a:lnTo>
                  <a:pt x="1390710" y="1745538"/>
                </a:lnTo>
                <a:lnTo>
                  <a:pt x="1384679" y="1746807"/>
                </a:lnTo>
                <a:lnTo>
                  <a:pt x="1378966" y="1748711"/>
                </a:lnTo>
                <a:lnTo>
                  <a:pt x="1373570" y="1751566"/>
                </a:lnTo>
                <a:lnTo>
                  <a:pt x="1368174" y="1755057"/>
                </a:lnTo>
                <a:lnTo>
                  <a:pt x="1363412" y="1759182"/>
                </a:lnTo>
                <a:lnTo>
                  <a:pt x="1358969" y="1763941"/>
                </a:lnTo>
                <a:lnTo>
                  <a:pt x="1354842" y="1769018"/>
                </a:lnTo>
                <a:lnTo>
                  <a:pt x="1351351" y="1774730"/>
                </a:lnTo>
                <a:lnTo>
                  <a:pt x="1347542" y="1781076"/>
                </a:lnTo>
                <a:lnTo>
                  <a:pt x="1344367" y="1788057"/>
                </a:lnTo>
                <a:lnTo>
                  <a:pt x="1342146" y="1795038"/>
                </a:lnTo>
                <a:lnTo>
                  <a:pt x="1339924" y="1802653"/>
                </a:lnTo>
                <a:lnTo>
                  <a:pt x="1338971" y="1810269"/>
                </a:lnTo>
                <a:lnTo>
                  <a:pt x="1337702" y="1818519"/>
                </a:lnTo>
                <a:lnTo>
                  <a:pt x="1337384" y="1826769"/>
                </a:lnTo>
                <a:lnTo>
                  <a:pt x="1364999" y="2143126"/>
                </a:lnTo>
                <a:lnTo>
                  <a:pt x="870151" y="2143126"/>
                </a:lnTo>
                <a:lnTo>
                  <a:pt x="870151" y="1651297"/>
                </a:lnTo>
                <a:lnTo>
                  <a:pt x="869833" y="1651297"/>
                </a:lnTo>
                <a:lnTo>
                  <a:pt x="868881" y="1652249"/>
                </a:lnTo>
                <a:lnTo>
                  <a:pt x="867294" y="1653201"/>
                </a:lnTo>
                <a:lnTo>
                  <a:pt x="864755" y="1656691"/>
                </a:lnTo>
                <a:lnTo>
                  <a:pt x="861581" y="1661133"/>
                </a:lnTo>
                <a:lnTo>
                  <a:pt x="858724" y="1667162"/>
                </a:lnTo>
                <a:lnTo>
                  <a:pt x="855867" y="1674143"/>
                </a:lnTo>
                <a:lnTo>
                  <a:pt x="852376" y="1682710"/>
                </a:lnTo>
                <a:lnTo>
                  <a:pt x="848884" y="1691912"/>
                </a:lnTo>
                <a:lnTo>
                  <a:pt x="845710" y="1702701"/>
                </a:lnTo>
                <a:lnTo>
                  <a:pt x="839044" y="1726816"/>
                </a:lnTo>
                <a:lnTo>
                  <a:pt x="832061" y="1755057"/>
                </a:lnTo>
                <a:lnTo>
                  <a:pt x="824443" y="1786153"/>
                </a:lnTo>
                <a:lnTo>
                  <a:pt x="817460" y="1820423"/>
                </a:lnTo>
                <a:lnTo>
                  <a:pt x="810477" y="1856913"/>
                </a:lnTo>
                <a:lnTo>
                  <a:pt x="803811" y="1895308"/>
                </a:lnTo>
                <a:lnTo>
                  <a:pt x="797145" y="1935606"/>
                </a:lnTo>
                <a:lnTo>
                  <a:pt x="790797" y="1976221"/>
                </a:lnTo>
                <a:lnTo>
                  <a:pt x="784766" y="2018424"/>
                </a:lnTo>
                <a:lnTo>
                  <a:pt x="779688" y="2060308"/>
                </a:lnTo>
                <a:lnTo>
                  <a:pt x="774609" y="2101876"/>
                </a:lnTo>
                <a:lnTo>
                  <a:pt x="771118" y="2143126"/>
                </a:lnTo>
                <a:lnTo>
                  <a:pt x="438150" y="2143126"/>
                </a:lnTo>
                <a:lnTo>
                  <a:pt x="443864" y="2084741"/>
                </a:lnTo>
                <a:lnTo>
                  <a:pt x="449894" y="2028577"/>
                </a:lnTo>
                <a:lnTo>
                  <a:pt x="455925" y="1975269"/>
                </a:lnTo>
                <a:lnTo>
                  <a:pt x="463226" y="1923865"/>
                </a:lnTo>
                <a:lnTo>
                  <a:pt x="470209" y="1875317"/>
                </a:lnTo>
                <a:lnTo>
                  <a:pt x="478144" y="1828990"/>
                </a:lnTo>
                <a:lnTo>
                  <a:pt x="485762" y="1784884"/>
                </a:lnTo>
                <a:lnTo>
                  <a:pt x="494015" y="1742682"/>
                </a:lnTo>
                <a:lnTo>
                  <a:pt x="502585" y="1702701"/>
                </a:lnTo>
                <a:lnTo>
                  <a:pt x="511155" y="1665258"/>
                </a:lnTo>
                <a:lnTo>
                  <a:pt x="520043" y="1629085"/>
                </a:lnTo>
                <a:lnTo>
                  <a:pt x="528931" y="1595450"/>
                </a:lnTo>
                <a:lnTo>
                  <a:pt x="537818" y="1563719"/>
                </a:lnTo>
                <a:lnTo>
                  <a:pt x="547023" y="1533892"/>
                </a:lnTo>
                <a:lnTo>
                  <a:pt x="556228" y="1505969"/>
                </a:lnTo>
                <a:lnTo>
                  <a:pt x="565116" y="1479632"/>
                </a:lnTo>
                <a:lnTo>
                  <a:pt x="574638" y="1454882"/>
                </a:lnTo>
                <a:lnTo>
                  <a:pt x="583526" y="1432036"/>
                </a:lnTo>
                <a:lnTo>
                  <a:pt x="592413" y="1410777"/>
                </a:lnTo>
                <a:lnTo>
                  <a:pt x="601301" y="1391420"/>
                </a:lnTo>
                <a:lnTo>
                  <a:pt x="609871" y="1373334"/>
                </a:lnTo>
                <a:lnTo>
                  <a:pt x="618124" y="1356516"/>
                </a:lnTo>
                <a:lnTo>
                  <a:pt x="626059" y="1341920"/>
                </a:lnTo>
                <a:lnTo>
                  <a:pt x="633995" y="1327959"/>
                </a:lnTo>
                <a:lnTo>
                  <a:pt x="641930" y="1315266"/>
                </a:lnTo>
                <a:lnTo>
                  <a:pt x="648913" y="1304160"/>
                </a:lnTo>
                <a:lnTo>
                  <a:pt x="655579" y="1294324"/>
                </a:lnTo>
                <a:lnTo>
                  <a:pt x="661927" y="1285756"/>
                </a:lnTo>
                <a:lnTo>
                  <a:pt x="667641" y="1278141"/>
                </a:lnTo>
                <a:lnTo>
                  <a:pt x="673037" y="1271478"/>
                </a:lnTo>
                <a:lnTo>
                  <a:pt x="677798" y="1266083"/>
                </a:lnTo>
                <a:lnTo>
                  <a:pt x="681924" y="1261641"/>
                </a:lnTo>
                <a:lnTo>
                  <a:pt x="699065" y="1252756"/>
                </a:lnTo>
                <a:lnTo>
                  <a:pt x="717475" y="1243237"/>
                </a:lnTo>
                <a:lnTo>
                  <a:pt x="737154" y="1234035"/>
                </a:lnTo>
                <a:lnTo>
                  <a:pt x="758104" y="1224833"/>
                </a:lnTo>
                <a:lnTo>
                  <a:pt x="779688" y="1215948"/>
                </a:lnTo>
                <a:lnTo>
                  <a:pt x="801907" y="1206746"/>
                </a:lnTo>
                <a:lnTo>
                  <a:pt x="824761" y="1197227"/>
                </a:lnTo>
                <a:lnTo>
                  <a:pt x="848249" y="1188343"/>
                </a:lnTo>
                <a:lnTo>
                  <a:pt x="895544" y="1170891"/>
                </a:lnTo>
                <a:lnTo>
                  <a:pt x="942204" y="1154390"/>
                </a:lnTo>
                <a:lnTo>
                  <a:pt x="987594" y="1138525"/>
                </a:lnTo>
                <a:lnTo>
                  <a:pt x="1030445" y="1124564"/>
                </a:lnTo>
                <a:lnTo>
                  <a:pt x="1041554" y="1118217"/>
                </a:lnTo>
                <a:lnTo>
                  <a:pt x="1053299" y="1112188"/>
                </a:lnTo>
                <a:lnTo>
                  <a:pt x="1065678" y="1107111"/>
                </a:lnTo>
                <a:lnTo>
                  <a:pt x="1077740" y="1102352"/>
                </a:lnTo>
                <a:lnTo>
                  <a:pt x="1090754" y="1097909"/>
                </a:lnTo>
                <a:lnTo>
                  <a:pt x="1103768" y="1094102"/>
                </a:lnTo>
                <a:lnTo>
                  <a:pt x="1117099" y="1090294"/>
                </a:lnTo>
                <a:lnTo>
                  <a:pt x="1131065" y="1087438"/>
                </a:lnTo>
                <a:close/>
                <a:moveTo>
                  <a:pt x="1401445" y="0"/>
                </a:moveTo>
                <a:lnTo>
                  <a:pt x="1412240" y="318"/>
                </a:lnTo>
                <a:lnTo>
                  <a:pt x="1423353" y="635"/>
                </a:lnTo>
                <a:lnTo>
                  <a:pt x="1433513" y="1588"/>
                </a:lnTo>
                <a:lnTo>
                  <a:pt x="1444308" y="2223"/>
                </a:lnTo>
                <a:lnTo>
                  <a:pt x="1454786" y="3494"/>
                </a:lnTo>
                <a:lnTo>
                  <a:pt x="1465263" y="4764"/>
                </a:lnTo>
                <a:lnTo>
                  <a:pt x="1475423" y="6670"/>
                </a:lnTo>
                <a:lnTo>
                  <a:pt x="1485266" y="8575"/>
                </a:lnTo>
                <a:lnTo>
                  <a:pt x="1495426" y="10798"/>
                </a:lnTo>
                <a:lnTo>
                  <a:pt x="1505268" y="13339"/>
                </a:lnTo>
                <a:lnTo>
                  <a:pt x="1515111" y="15880"/>
                </a:lnTo>
                <a:lnTo>
                  <a:pt x="1524636" y="19056"/>
                </a:lnTo>
                <a:lnTo>
                  <a:pt x="1533843" y="22232"/>
                </a:lnTo>
                <a:lnTo>
                  <a:pt x="1543368" y="25726"/>
                </a:lnTo>
                <a:lnTo>
                  <a:pt x="1552576" y="29219"/>
                </a:lnTo>
                <a:lnTo>
                  <a:pt x="1561466" y="33030"/>
                </a:lnTo>
                <a:lnTo>
                  <a:pt x="1570356" y="37159"/>
                </a:lnTo>
                <a:lnTo>
                  <a:pt x="1578928" y="41605"/>
                </a:lnTo>
                <a:lnTo>
                  <a:pt x="1587818" y="46052"/>
                </a:lnTo>
                <a:lnTo>
                  <a:pt x="1596073" y="50816"/>
                </a:lnTo>
                <a:lnTo>
                  <a:pt x="1604646" y="55897"/>
                </a:lnTo>
                <a:lnTo>
                  <a:pt x="1612583" y="60979"/>
                </a:lnTo>
                <a:lnTo>
                  <a:pt x="1620521" y="66378"/>
                </a:lnTo>
                <a:lnTo>
                  <a:pt x="1628776" y="72095"/>
                </a:lnTo>
                <a:lnTo>
                  <a:pt x="1636078" y="77812"/>
                </a:lnTo>
                <a:lnTo>
                  <a:pt x="1644016" y="83528"/>
                </a:lnTo>
                <a:lnTo>
                  <a:pt x="1651318" y="89880"/>
                </a:lnTo>
                <a:lnTo>
                  <a:pt x="1658303" y="96232"/>
                </a:lnTo>
                <a:lnTo>
                  <a:pt x="1665606" y="102902"/>
                </a:lnTo>
                <a:lnTo>
                  <a:pt x="1672591" y="109571"/>
                </a:lnTo>
                <a:lnTo>
                  <a:pt x="1679258" y="116241"/>
                </a:lnTo>
                <a:lnTo>
                  <a:pt x="1685926" y="123546"/>
                </a:lnTo>
                <a:lnTo>
                  <a:pt x="1692593" y="130851"/>
                </a:lnTo>
                <a:lnTo>
                  <a:pt x="1698943" y="138155"/>
                </a:lnTo>
                <a:lnTo>
                  <a:pt x="1704976" y="145778"/>
                </a:lnTo>
                <a:lnTo>
                  <a:pt x="1710691" y="153400"/>
                </a:lnTo>
                <a:lnTo>
                  <a:pt x="1716723" y="161658"/>
                </a:lnTo>
                <a:lnTo>
                  <a:pt x="1722438" y="169597"/>
                </a:lnTo>
                <a:lnTo>
                  <a:pt x="1727836" y="177537"/>
                </a:lnTo>
                <a:lnTo>
                  <a:pt x="1733233" y="186113"/>
                </a:lnTo>
                <a:lnTo>
                  <a:pt x="1738313" y="194688"/>
                </a:lnTo>
                <a:lnTo>
                  <a:pt x="1743076" y="203263"/>
                </a:lnTo>
                <a:lnTo>
                  <a:pt x="1747838" y="212156"/>
                </a:lnTo>
                <a:lnTo>
                  <a:pt x="1752283" y="221048"/>
                </a:lnTo>
                <a:lnTo>
                  <a:pt x="1760856" y="239469"/>
                </a:lnTo>
                <a:lnTo>
                  <a:pt x="1768793" y="258207"/>
                </a:lnTo>
                <a:lnTo>
                  <a:pt x="1776096" y="277581"/>
                </a:lnTo>
                <a:lnTo>
                  <a:pt x="1782446" y="297272"/>
                </a:lnTo>
                <a:lnTo>
                  <a:pt x="1788161" y="317916"/>
                </a:lnTo>
                <a:lnTo>
                  <a:pt x="1792923" y="338560"/>
                </a:lnTo>
                <a:lnTo>
                  <a:pt x="1797051" y="359521"/>
                </a:lnTo>
                <a:lnTo>
                  <a:pt x="1799908" y="380800"/>
                </a:lnTo>
                <a:lnTo>
                  <a:pt x="1802448" y="402397"/>
                </a:lnTo>
                <a:lnTo>
                  <a:pt x="1804036" y="424946"/>
                </a:lnTo>
                <a:lnTo>
                  <a:pt x="1809751" y="426534"/>
                </a:lnTo>
                <a:lnTo>
                  <a:pt x="1815148" y="428758"/>
                </a:lnTo>
                <a:lnTo>
                  <a:pt x="1819911" y="431616"/>
                </a:lnTo>
                <a:lnTo>
                  <a:pt x="1825308" y="434474"/>
                </a:lnTo>
                <a:lnTo>
                  <a:pt x="1829753" y="437968"/>
                </a:lnTo>
                <a:lnTo>
                  <a:pt x="1834198" y="441144"/>
                </a:lnTo>
                <a:lnTo>
                  <a:pt x="1838326" y="445273"/>
                </a:lnTo>
                <a:lnTo>
                  <a:pt x="1842453" y="449401"/>
                </a:lnTo>
                <a:lnTo>
                  <a:pt x="1845628" y="453848"/>
                </a:lnTo>
                <a:lnTo>
                  <a:pt x="1849121" y="458612"/>
                </a:lnTo>
                <a:lnTo>
                  <a:pt x="1851978" y="463693"/>
                </a:lnTo>
                <a:lnTo>
                  <a:pt x="1854201" y="469728"/>
                </a:lnTo>
                <a:lnTo>
                  <a:pt x="1856423" y="475762"/>
                </a:lnTo>
                <a:lnTo>
                  <a:pt x="1858328" y="482114"/>
                </a:lnTo>
                <a:lnTo>
                  <a:pt x="1859916" y="488784"/>
                </a:lnTo>
                <a:lnTo>
                  <a:pt x="1860868" y="496088"/>
                </a:lnTo>
                <a:lnTo>
                  <a:pt x="1861503" y="502123"/>
                </a:lnTo>
                <a:lnTo>
                  <a:pt x="1862138" y="507839"/>
                </a:lnTo>
                <a:lnTo>
                  <a:pt x="1862138" y="513874"/>
                </a:lnTo>
                <a:lnTo>
                  <a:pt x="1861503" y="519908"/>
                </a:lnTo>
                <a:lnTo>
                  <a:pt x="1861186" y="526260"/>
                </a:lnTo>
                <a:lnTo>
                  <a:pt x="1860868" y="532294"/>
                </a:lnTo>
                <a:lnTo>
                  <a:pt x="1858963" y="544998"/>
                </a:lnTo>
                <a:lnTo>
                  <a:pt x="1856106" y="557385"/>
                </a:lnTo>
                <a:lnTo>
                  <a:pt x="1852296" y="569771"/>
                </a:lnTo>
                <a:lnTo>
                  <a:pt x="1847851" y="582157"/>
                </a:lnTo>
                <a:lnTo>
                  <a:pt x="1842771" y="593908"/>
                </a:lnTo>
                <a:lnTo>
                  <a:pt x="1836738" y="605342"/>
                </a:lnTo>
                <a:lnTo>
                  <a:pt x="1833881" y="611059"/>
                </a:lnTo>
                <a:lnTo>
                  <a:pt x="1830071" y="616140"/>
                </a:lnTo>
                <a:lnTo>
                  <a:pt x="1826578" y="621540"/>
                </a:lnTo>
                <a:lnTo>
                  <a:pt x="1823086" y="626621"/>
                </a:lnTo>
                <a:lnTo>
                  <a:pt x="1818958" y="631385"/>
                </a:lnTo>
                <a:lnTo>
                  <a:pt x="1814831" y="635831"/>
                </a:lnTo>
                <a:lnTo>
                  <a:pt x="1810703" y="640278"/>
                </a:lnTo>
                <a:lnTo>
                  <a:pt x="1806258" y="644407"/>
                </a:lnTo>
                <a:lnTo>
                  <a:pt x="1801813" y="648218"/>
                </a:lnTo>
                <a:lnTo>
                  <a:pt x="1797051" y="652029"/>
                </a:lnTo>
                <a:lnTo>
                  <a:pt x="1792288" y="655205"/>
                </a:lnTo>
                <a:lnTo>
                  <a:pt x="1787208" y="658063"/>
                </a:lnTo>
                <a:lnTo>
                  <a:pt x="1782128" y="660922"/>
                </a:lnTo>
                <a:lnTo>
                  <a:pt x="1777048" y="663145"/>
                </a:lnTo>
                <a:lnTo>
                  <a:pt x="1771651" y="681248"/>
                </a:lnTo>
                <a:lnTo>
                  <a:pt x="1766571" y="699033"/>
                </a:lnTo>
                <a:lnTo>
                  <a:pt x="1760538" y="716501"/>
                </a:lnTo>
                <a:lnTo>
                  <a:pt x="1754188" y="733969"/>
                </a:lnTo>
                <a:lnTo>
                  <a:pt x="1747521" y="751437"/>
                </a:lnTo>
                <a:lnTo>
                  <a:pt x="1740218" y="768587"/>
                </a:lnTo>
                <a:lnTo>
                  <a:pt x="1732598" y="785420"/>
                </a:lnTo>
                <a:lnTo>
                  <a:pt x="1724661" y="801618"/>
                </a:lnTo>
                <a:lnTo>
                  <a:pt x="1716406" y="817497"/>
                </a:lnTo>
                <a:lnTo>
                  <a:pt x="1707516" y="833695"/>
                </a:lnTo>
                <a:lnTo>
                  <a:pt x="1698308" y="848940"/>
                </a:lnTo>
                <a:lnTo>
                  <a:pt x="1688148" y="863867"/>
                </a:lnTo>
                <a:lnTo>
                  <a:pt x="1677988" y="878159"/>
                </a:lnTo>
                <a:lnTo>
                  <a:pt x="1667511" y="892451"/>
                </a:lnTo>
                <a:lnTo>
                  <a:pt x="1656716" y="905790"/>
                </a:lnTo>
                <a:lnTo>
                  <a:pt x="1644968" y="918811"/>
                </a:lnTo>
                <a:lnTo>
                  <a:pt x="1633221" y="931515"/>
                </a:lnTo>
                <a:lnTo>
                  <a:pt x="1620838" y="943266"/>
                </a:lnTo>
                <a:lnTo>
                  <a:pt x="1607821" y="954382"/>
                </a:lnTo>
                <a:lnTo>
                  <a:pt x="1594803" y="964863"/>
                </a:lnTo>
                <a:lnTo>
                  <a:pt x="1581151" y="974709"/>
                </a:lnTo>
                <a:lnTo>
                  <a:pt x="1567181" y="983919"/>
                </a:lnTo>
                <a:lnTo>
                  <a:pt x="1552576" y="992176"/>
                </a:lnTo>
                <a:lnTo>
                  <a:pt x="1545273" y="996305"/>
                </a:lnTo>
                <a:lnTo>
                  <a:pt x="1537336" y="1000116"/>
                </a:lnTo>
                <a:lnTo>
                  <a:pt x="1530033" y="1003610"/>
                </a:lnTo>
                <a:lnTo>
                  <a:pt x="1522096" y="1006786"/>
                </a:lnTo>
                <a:lnTo>
                  <a:pt x="1513841" y="1010279"/>
                </a:lnTo>
                <a:lnTo>
                  <a:pt x="1506221" y="1012820"/>
                </a:lnTo>
                <a:lnTo>
                  <a:pt x="1497966" y="1015679"/>
                </a:lnTo>
                <a:lnTo>
                  <a:pt x="1489711" y="1017902"/>
                </a:lnTo>
                <a:lnTo>
                  <a:pt x="1481456" y="1020443"/>
                </a:lnTo>
                <a:lnTo>
                  <a:pt x="1473201" y="1022348"/>
                </a:lnTo>
                <a:lnTo>
                  <a:pt x="1464628" y="1024254"/>
                </a:lnTo>
                <a:lnTo>
                  <a:pt x="1455738" y="1025842"/>
                </a:lnTo>
                <a:lnTo>
                  <a:pt x="1447166" y="1027112"/>
                </a:lnTo>
                <a:lnTo>
                  <a:pt x="1438276" y="1028383"/>
                </a:lnTo>
                <a:lnTo>
                  <a:pt x="1429068" y="1029018"/>
                </a:lnTo>
                <a:lnTo>
                  <a:pt x="1419860" y="1029971"/>
                </a:lnTo>
                <a:lnTo>
                  <a:pt x="1410653" y="1030288"/>
                </a:lnTo>
                <a:lnTo>
                  <a:pt x="1401445" y="1030288"/>
                </a:lnTo>
                <a:lnTo>
                  <a:pt x="1391920" y="1030288"/>
                </a:lnTo>
                <a:lnTo>
                  <a:pt x="1382713" y="1029971"/>
                </a:lnTo>
                <a:lnTo>
                  <a:pt x="1373823" y="1029018"/>
                </a:lnTo>
                <a:lnTo>
                  <a:pt x="1364933" y="1028383"/>
                </a:lnTo>
                <a:lnTo>
                  <a:pt x="1356043" y="1027112"/>
                </a:lnTo>
                <a:lnTo>
                  <a:pt x="1347153" y="1025842"/>
                </a:lnTo>
                <a:lnTo>
                  <a:pt x="1338580" y="1024254"/>
                </a:lnTo>
                <a:lnTo>
                  <a:pt x="1330008" y="1022348"/>
                </a:lnTo>
                <a:lnTo>
                  <a:pt x="1321753" y="1020443"/>
                </a:lnTo>
                <a:lnTo>
                  <a:pt x="1313180" y="1018219"/>
                </a:lnTo>
                <a:lnTo>
                  <a:pt x="1305243" y="1015679"/>
                </a:lnTo>
                <a:lnTo>
                  <a:pt x="1297305" y="1013138"/>
                </a:lnTo>
                <a:lnTo>
                  <a:pt x="1289050" y="1010279"/>
                </a:lnTo>
                <a:lnTo>
                  <a:pt x="1281430" y="1007104"/>
                </a:lnTo>
                <a:lnTo>
                  <a:pt x="1273493" y="1003928"/>
                </a:lnTo>
                <a:lnTo>
                  <a:pt x="1266190" y="1000434"/>
                </a:lnTo>
                <a:lnTo>
                  <a:pt x="1250950" y="992812"/>
                </a:lnTo>
                <a:lnTo>
                  <a:pt x="1236345" y="984554"/>
                </a:lnTo>
                <a:lnTo>
                  <a:pt x="1222693" y="975344"/>
                </a:lnTo>
                <a:lnTo>
                  <a:pt x="1209040" y="965498"/>
                </a:lnTo>
                <a:lnTo>
                  <a:pt x="1196023" y="955017"/>
                </a:lnTo>
                <a:lnTo>
                  <a:pt x="1183005" y="943901"/>
                </a:lnTo>
                <a:lnTo>
                  <a:pt x="1170623" y="932150"/>
                </a:lnTo>
                <a:lnTo>
                  <a:pt x="1158875" y="919764"/>
                </a:lnTo>
                <a:lnTo>
                  <a:pt x="1147128" y="907378"/>
                </a:lnTo>
                <a:lnTo>
                  <a:pt x="1136333" y="893721"/>
                </a:lnTo>
                <a:lnTo>
                  <a:pt x="1125538" y="879747"/>
                </a:lnTo>
                <a:lnTo>
                  <a:pt x="1115695" y="865455"/>
                </a:lnTo>
                <a:lnTo>
                  <a:pt x="1105853" y="850845"/>
                </a:lnTo>
                <a:lnTo>
                  <a:pt x="1096645" y="835601"/>
                </a:lnTo>
                <a:lnTo>
                  <a:pt x="1087755" y="820038"/>
                </a:lnTo>
                <a:lnTo>
                  <a:pt x="1079183" y="803841"/>
                </a:lnTo>
                <a:lnTo>
                  <a:pt x="1070928" y="787643"/>
                </a:lnTo>
                <a:lnTo>
                  <a:pt x="1063625" y="770811"/>
                </a:lnTo>
                <a:lnTo>
                  <a:pt x="1056323" y="753978"/>
                </a:lnTo>
                <a:lnTo>
                  <a:pt x="1049655" y="737145"/>
                </a:lnTo>
                <a:lnTo>
                  <a:pt x="1043305" y="719677"/>
                </a:lnTo>
                <a:lnTo>
                  <a:pt x="1037273" y="702209"/>
                </a:lnTo>
                <a:lnTo>
                  <a:pt x="1031558" y="684106"/>
                </a:lnTo>
                <a:lnTo>
                  <a:pt x="1026795" y="666321"/>
                </a:lnTo>
                <a:lnTo>
                  <a:pt x="1020763" y="664415"/>
                </a:lnTo>
                <a:lnTo>
                  <a:pt x="1015365" y="662827"/>
                </a:lnTo>
                <a:lnTo>
                  <a:pt x="1009650" y="659969"/>
                </a:lnTo>
                <a:lnTo>
                  <a:pt x="1004253" y="657110"/>
                </a:lnTo>
                <a:lnTo>
                  <a:pt x="998855" y="653617"/>
                </a:lnTo>
                <a:lnTo>
                  <a:pt x="993775" y="650441"/>
                </a:lnTo>
                <a:lnTo>
                  <a:pt x="989013" y="646312"/>
                </a:lnTo>
                <a:lnTo>
                  <a:pt x="984250" y="642183"/>
                </a:lnTo>
                <a:lnTo>
                  <a:pt x="979805" y="637737"/>
                </a:lnTo>
                <a:lnTo>
                  <a:pt x="975360" y="632973"/>
                </a:lnTo>
                <a:lnTo>
                  <a:pt x="970598" y="627891"/>
                </a:lnTo>
                <a:lnTo>
                  <a:pt x="966788" y="622492"/>
                </a:lnTo>
                <a:lnTo>
                  <a:pt x="962978" y="617411"/>
                </a:lnTo>
                <a:lnTo>
                  <a:pt x="959168" y="611376"/>
                </a:lnTo>
                <a:lnTo>
                  <a:pt x="955358" y="605660"/>
                </a:lnTo>
                <a:lnTo>
                  <a:pt x="952500" y="599625"/>
                </a:lnTo>
                <a:lnTo>
                  <a:pt x="949325" y="593591"/>
                </a:lnTo>
                <a:lnTo>
                  <a:pt x="946468" y="587239"/>
                </a:lnTo>
                <a:lnTo>
                  <a:pt x="943610" y="580887"/>
                </a:lnTo>
                <a:lnTo>
                  <a:pt x="941388" y="574535"/>
                </a:lnTo>
                <a:lnTo>
                  <a:pt x="939165" y="567865"/>
                </a:lnTo>
                <a:lnTo>
                  <a:pt x="937260" y="561196"/>
                </a:lnTo>
                <a:lnTo>
                  <a:pt x="935355" y="554526"/>
                </a:lnTo>
                <a:lnTo>
                  <a:pt x="934085" y="547857"/>
                </a:lnTo>
                <a:lnTo>
                  <a:pt x="932815" y="541505"/>
                </a:lnTo>
                <a:lnTo>
                  <a:pt x="931863" y="534835"/>
                </a:lnTo>
                <a:lnTo>
                  <a:pt x="930910" y="528166"/>
                </a:lnTo>
                <a:lnTo>
                  <a:pt x="930593" y="521496"/>
                </a:lnTo>
                <a:lnTo>
                  <a:pt x="930275" y="515144"/>
                </a:lnTo>
                <a:lnTo>
                  <a:pt x="930275" y="508792"/>
                </a:lnTo>
                <a:lnTo>
                  <a:pt x="930593" y="502440"/>
                </a:lnTo>
                <a:lnTo>
                  <a:pt x="931228" y="496088"/>
                </a:lnTo>
                <a:lnTo>
                  <a:pt x="932498" y="488148"/>
                </a:lnTo>
                <a:lnTo>
                  <a:pt x="934403" y="480526"/>
                </a:lnTo>
                <a:lnTo>
                  <a:pt x="936625" y="473539"/>
                </a:lnTo>
                <a:lnTo>
                  <a:pt x="939165" y="466869"/>
                </a:lnTo>
                <a:lnTo>
                  <a:pt x="942023" y="460835"/>
                </a:lnTo>
                <a:lnTo>
                  <a:pt x="945515" y="455436"/>
                </a:lnTo>
                <a:lnTo>
                  <a:pt x="949325" y="450037"/>
                </a:lnTo>
                <a:lnTo>
                  <a:pt x="953770" y="445273"/>
                </a:lnTo>
                <a:lnTo>
                  <a:pt x="958215" y="440826"/>
                </a:lnTo>
                <a:lnTo>
                  <a:pt x="962978" y="437015"/>
                </a:lnTo>
                <a:lnTo>
                  <a:pt x="968058" y="433204"/>
                </a:lnTo>
                <a:lnTo>
                  <a:pt x="973773" y="430345"/>
                </a:lnTo>
                <a:lnTo>
                  <a:pt x="979805" y="427805"/>
                </a:lnTo>
                <a:lnTo>
                  <a:pt x="985520" y="425264"/>
                </a:lnTo>
                <a:lnTo>
                  <a:pt x="992188" y="423358"/>
                </a:lnTo>
                <a:lnTo>
                  <a:pt x="998855" y="421453"/>
                </a:lnTo>
                <a:lnTo>
                  <a:pt x="1000443" y="399538"/>
                </a:lnTo>
                <a:lnTo>
                  <a:pt x="1002983" y="377942"/>
                </a:lnTo>
                <a:lnTo>
                  <a:pt x="1006475" y="356663"/>
                </a:lnTo>
                <a:lnTo>
                  <a:pt x="1010603" y="336019"/>
                </a:lnTo>
                <a:lnTo>
                  <a:pt x="1015365" y="315057"/>
                </a:lnTo>
                <a:lnTo>
                  <a:pt x="1020763" y="295049"/>
                </a:lnTo>
                <a:lnTo>
                  <a:pt x="1027748" y="275358"/>
                </a:lnTo>
                <a:lnTo>
                  <a:pt x="1034733" y="256302"/>
                </a:lnTo>
                <a:lnTo>
                  <a:pt x="1042353" y="237564"/>
                </a:lnTo>
                <a:lnTo>
                  <a:pt x="1051243" y="219143"/>
                </a:lnTo>
                <a:lnTo>
                  <a:pt x="1060768" y="201675"/>
                </a:lnTo>
                <a:lnTo>
                  <a:pt x="1065530" y="193417"/>
                </a:lnTo>
                <a:lnTo>
                  <a:pt x="1070610" y="184842"/>
                </a:lnTo>
                <a:lnTo>
                  <a:pt x="1076008" y="176585"/>
                </a:lnTo>
                <a:lnTo>
                  <a:pt x="1081405" y="168327"/>
                </a:lnTo>
                <a:lnTo>
                  <a:pt x="1087120" y="160070"/>
                </a:lnTo>
                <a:lnTo>
                  <a:pt x="1092835" y="152447"/>
                </a:lnTo>
                <a:lnTo>
                  <a:pt x="1098868" y="144507"/>
                </a:lnTo>
                <a:lnTo>
                  <a:pt x="1104900" y="137202"/>
                </a:lnTo>
                <a:lnTo>
                  <a:pt x="1111250" y="129580"/>
                </a:lnTo>
                <a:lnTo>
                  <a:pt x="1117600" y="122593"/>
                </a:lnTo>
                <a:lnTo>
                  <a:pt x="1124268" y="115606"/>
                </a:lnTo>
                <a:lnTo>
                  <a:pt x="1131253" y="108619"/>
                </a:lnTo>
                <a:lnTo>
                  <a:pt x="1137920" y="101949"/>
                </a:lnTo>
                <a:lnTo>
                  <a:pt x="1144905" y="95597"/>
                </a:lnTo>
                <a:lnTo>
                  <a:pt x="1152525" y="89245"/>
                </a:lnTo>
                <a:lnTo>
                  <a:pt x="1159828" y="82893"/>
                </a:lnTo>
                <a:lnTo>
                  <a:pt x="1167130" y="76859"/>
                </a:lnTo>
                <a:lnTo>
                  <a:pt x="1175068" y="71460"/>
                </a:lnTo>
                <a:lnTo>
                  <a:pt x="1183005" y="65743"/>
                </a:lnTo>
                <a:lnTo>
                  <a:pt x="1190943" y="60661"/>
                </a:lnTo>
                <a:lnTo>
                  <a:pt x="1198880" y="55262"/>
                </a:lnTo>
                <a:lnTo>
                  <a:pt x="1207453" y="50498"/>
                </a:lnTo>
                <a:lnTo>
                  <a:pt x="1216025" y="45734"/>
                </a:lnTo>
                <a:lnTo>
                  <a:pt x="1224598" y="41288"/>
                </a:lnTo>
                <a:lnTo>
                  <a:pt x="1233170" y="36841"/>
                </a:lnTo>
                <a:lnTo>
                  <a:pt x="1242060" y="32713"/>
                </a:lnTo>
                <a:lnTo>
                  <a:pt x="1250950" y="28902"/>
                </a:lnTo>
                <a:lnTo>
                  <a:pt x="1260158" y="25408"/>
                </a:lnTo>
                <a:lnTo>
                  <a:pt x="1269365" y="21914"/>
                </a:lnTo>
                <a:lnTo>
                  <a:pt x="1278890" y="19056"/>
                </a:lnTo>
                <a:lnTo>
                  <a:pt x="1288415" y="15880"/>
                </a:lnTo>
                <a:lnTo>
                  <a:pt x="1297940" y="13339"/>
                </a:lnTo>
                <a:lnTo>
                  <a:pt x="1307783" y="10798"/>
                </a:lnTo>
                <a:lnTo>
                  <a:pt x="1317625" y="8575"/>
                </a:lnTo>
                <a:lnTo>
                  <a:pt x="1327785" y="6670"/>
                </a:lnTo>
                <a:lnTo>
                  <a:pt x="1337945" y="4764"/>
                </a:lnTo>
                <a:lnTo>
                  <a:pt x="1348105" y="3494"/>
                </a:lnTo>
                <a:lnTo>
                  <a:pt x="1358583" y="2223"/>
                </a:lnTo>
                <a:lnTo>
                  <a:pt x="1369060" y="1588"/>
                </a:lnTo>
                <a:lnTo>
                  <a:pt x="1379855" y="635"/>
                </a:lnTo>
                <a:lnTo>
                  <a:pt x="1390650" y="318"/>
                </a:lnTo>
                <a:lnTo>
                  <a:pt x="140144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6" name="KSO_Shape"/>
          <p:cNvSpPr/>
          <p:nvPr/>
        </p:nvSpPr>
        <p:spPr bwMode="auto">
          <a:xfrm>
            <a:off x="1518041" y="3830137"/>
            <a:ext cx="470240" cy="469596"/>
          </a:xfrm>
          <a:custGeom>
            <a:avLst/>
            <a:gdLst>
              <a:gd name="T0" fmla="*/ 1264650 w 2063750"/>
              <a:gd name="T1" fmla="*/ 933236 h 1925638"/>
              <a:gd name="T2" fmla="*/ 1205010 w 2063750"/>
              <a:gd name="T3" fmla="*/ 981200 h 1925638"/>
              <a:gd name="T4" fmla="*/ 1169637 w 2063750"/>
              <a:gd name="T5" fmla="*/ 913641 h 1925638"/>
              <a:gd name="T6" fmla="*/ 1863628 w 2063750"/>
              <a:gd name="T7" fmla="*/ 619424 h 1925638"/>
              <a:gd name="T8" fmla="*/ 1873035 w 2063750"/>
              <a:gd name="T9" fmla="*/ 667280 h 1925638"/>
              <a:gd name="T10" fmla="*/ 1691374 w 2063750"/>
              <a:gd name="T11" fmla="*/ 669322 h 1925638"/>
              <a:gd name="T12" fmla="*/ 1696077 w 2063750"/>
              <a:gd name="T13" fmla="*/ 621175 h 1925638"/>
              <a:gd name="T14" fmla="*/ 742063 w 2063750"/>
              <a:gd name="T15" fmla="*/ 629637 h 1925638"/>
              <a:gd name="T16" fmla="*/ 727975 w 2063750"/>
              <a:gd name="T17" fmla="*/ 676034 h 1925638"/>
              <a:gd name="T18" fmla="*/ 550987 w 2063750"/>
              <a:gd name="T19" fmla="*/ 656483 h 1925638"/>
              <a:gd name="T20" fmla="*/ 577990 w 2063750"/>
              <a:gd name="T21" fmla="*/ 615922 h 1925638"/>
              <a:gd name="T22" fmla="*/ 1273128 w 2063750"/>
              <a:gd name="T23" fmla="*/ 560052 h 1925638"/>
              <a:gd name="T24" fmla="*/ 1196826 w 2063750"/>
              <a:gd name="T25" fmla="*/ 846374 h 1925638"/>
              <a:gd name="T26" fmla="*/ 1157651 w 2063750"/>
              <a:gd name="T27" fmla="*/ 551279 h 1925638"/>
              <a:gd name="T28" fmla="*/ 1196634 w 2063750"/>
              <a:gd name="T29" fmla="*/ 394965 h 1925638"/>
              <a:gd name="T30" fmla="*/ 1004375 w 2063750"/>
              <a:gd name="T31" fmla="*/ 453667 h 1925638"/>
              <a:gd name="T32" fmla="*/ 916159 w 2063750"/>
              <a:gd name="T33" fmla="*/ 617446 h 1925638"/>
              <a:gd name="T34" fmla="*/ 942243 w 2063750"/>
              <a:gd name="T35" fmla="*/ 775648 h 1925638"/>
              <a:gd name="T36" fmla="*/ 1065042 w 2063750"/>
              <a:gd name="T37" fmla="*/ 952636 h 1925638"/>
              <a:gd name="T38" fmla="*/ 1352258 w 2063750"/>
              <a:gd name="T39" fmla="*/ 1009577 h 1925638"/>
              <a:gd name="T40" fmla="*/ 1456007 w 2063750"/>
              <a:gd name="T41" fmla="*/ 831122 h 1925638"/>
              <a:gd name="T42" fmla="*/ 1514915 w 2063750"/>
              <a:gd name="T43" fmla="*/ 694346 h 1925638"/>
              <a:gd name="T44" fmla="*/ 1484729 w 2063750"/>
              <a:gd name="T45" fmla="*/ 506499 h 1925638"/>
              <a:gd name="T46" fmla="*/ 1323829 w 2063750"/>
              <a:gd name="T47" fmla="*/ 407879 h 1925638"/>
              <a:gd name="T48" fmla="*/ 1277230 w 2063750"/>
              <a:gd name="T49" fmla="*/ 330686 h 1925638"/>
              <a:gd name="T50" fmla="*/ 1483556 w 2063750"/>
              <a:gd name="T51" fmla="*/ 408467 h 1925638"/>
              <a:gd name="T52" fmla="*/ 1585840 w 2063750"/>
              <a:gd name="T53" fmla="*/ 598074 h 1925638"/>
              <a:gd name="T54" fmla="*/ 1556532 w 2063750"/>
              <a:gd name="T55" fmla="*/ 799717 h 1925638"/>
              <a:gd name="T56" fmla="*/ 1444577 w 2063750"/>
              <a:gd name="T57" fmla="*/ 953809 h 1925638"/>
              <a:gd name="T58" fmla="*/ 1379514 w 2063750"/>
              <a:gd name="T59" fmla="*/ 1234993 h 1925638"/>
              <a:gd name="T60" fmla="*/ 1224769 w 2063750"/>
              <a:gd name="T61" fmla="*/ 1299859 h 1925638"/>
              <a:gd name="T62" fmla="*/ 973458 w 2063750"/>
              <a:gd name="T63" fmla="*/ 1301550 h 1925638"/>
              <a:gd name="T64" fmla="*/ 884643 w 2063750"/>
              <a:gd name="T65" fmla="*/ 1352828 h 1925638"/>
              <a:gd name="T66" fmla="*/ 1171315 w 2063750"/>
              <a:gd name="T67" fmla="*/ 1381250 h 1925638"/>
              <a:gd name="T68" fmla="*/ 1609826 w 2063750"/>
              <a:gd name="T69" fmla="*/ 1205732 h 1925638"/>
              <a:gd name="T70" fmla="*/ 1769285 w 2063750"/>
              <a:gd name="T71" fmla="*/ 1202215 h 1925638"/>
              <a:gd name="T72" fmla="*/ 1698033 w 2063750"/>
              <a:gd name="T73" fmla="*/ 1343539 h 1925638"/>
              <a:gd name="T74" fmla="*/ 1830840 w 2063750"/>
              <a:gd name="T75" fmla="*/ 1309461 h 1925638"/>
              <a:gd name="T76" fmla="*/ 1902362 w 2063750"/>
              <a:gd name="T77" fmla="*/ 1344330 h 1925638"/>
              <a:gd name="T78" fmla="*/ 1805632 w 2063750"/>
              <a:gd name="T79" fmla="*/ 1426962 h 1925638"/>
              <a:gd name="T80" fmla="*/ 1115916 w 2063750"/>
              <a:gd name="T81" fmla="*/ 1759833 h 1925638"/>
              <a:gd name="T82" fmla="*/ 544327 w 2063750"/>
              <a:gd name="T83" fmla="*/ 1713829 h 1925638"/>
              <a:gd name="T84" fmla="*/ 50124 w 2063750"/>
              <a:gd name="T85" fmla="*/ 1388576 h 1925638"/>
              <a:gd name="T86" fmla="*/ 277587 w 2063750"/>
              <a:gd name="T87" fmla="*/ 1364841 h 1925638"/>
              <a:gd name="T88" fmla="*/ 557812 w 2063750"/>
              <a:gd name="T89" fmla="*/ 1209541 h 1925638"/>
              <a:gd name="T90" fmla="*/ 1023426 w 2063750"/>
              <a:gd name="T91" fmla="*/ 1057126 h 1925638"/>
              <a:gd name="T92" fmla="*/ 919090 w 2063750"/>
              <a:gd name="T93" fmla="*/ 864876 h 1925638"/>
              <a:gd name="T94" fmla="*/ 854320 w 2063750"/>
              <a:gd name="T95" fmla="*/ 707847 h 1925638"/>
              <a:gd name="T96" fmla="*/ 887730 w 2063750"/>
              <a:gd name="T97" fmla="*/ 478909 h 1925638"/>
              <a:gd name="T98" fmla="*/ 1065042 w 2063750"/>
              <a:gd name="T99" fmla="*/ 350938 h 1925638"/>
              <a:gd name="T100" fmla="*/ 1690144 w 2063750"/>
              <a:gd name="T101" fmla="*/ 203159 h 1925638"/>
              <a:gd name="T102" fmla="*/ 1700127 w 2063750"/>
              <a:gd name="T103" fmla="*/ 250943 h 1925638"/>
              <a:gd name="T104" fmla="*/ 1558014 w 2063750"/>
              <a:gd name="T105" fmla="*/ 348271 h 1925638"/>
              <a:gd name="T106" fmla="*/ 1655497 w 2063750"/>
              <a:gd name="T107" fmla="*/ 206383 h 1925638"/>
              <a:gd name="T108" fmla="*/ 904489 w 2063750"/>
              <a:gd name="T109" fmla="*/ 306056 h 1925638"/>
              <a:gd name="T110" fmla="*/ 895180 w 2063750"/>
              <a:gd name="T111" fmla="*/ 353841 h 1925638"/>
              <a:gd name="T112" fmla="*/ 757001 w 2063750"/>
              <a:gd name="T113" fmla="*/ 243028 h 1925638"/>
              <a:gd name="T114" fmla="*/ 779982 w 2063750"/>
              <a:gd name="T115" fmla="*/ 199933 h 1925638"/>
              <a:gd name="T116" fmla="*/ 1248509 w 2063750"/>
              <a:gd name="T117" fmla="*/ 28478 h 1925638"/>
              <a:gd name="T118" fmla="*/ 1217149 w 2063750"/>
              <a:gd name="T119" fmla="*/ 197882 h 1925638"/>
              <a:gd name="T120" fmla="*/ 1185497 w 2063750"/>
              <a:gd name="T121" fmla="*/ 28478 h 19256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063750" h="1925638">
                <a:moveTo>
                  <a:pt x="1310496" y="957198"/>
                </a:moveTo>
                <a:lnTo>
                  <a:pt x="1315880" y="957198"/>
                </a:lnTo>
                <a:lnTo>
                  <a:pt x="1321581" y="957198"/>
                </a:lnTo>
                <a:lnTo>
                  <a:pt x="1326965" y="958465"/>
                </a:lnTo>
                <a:lnTo>
                  <a:pt x="1332032" y="959732"/>
                </a:lnTo>
                <a:lnTo>
                  <a:pt x="1337099" y="961316"/>
                </a:lnTo>
                <a:lnTo>
                  <a:pt x="1341850" y="963533"/>
                </a:lnTo>
                <a:lnTo>
                  <a:pt x="1346284" y="966383"/>
                </a:lnTo>
                <a:lnTo>
                  <a:pt x="1350718" y="969234"/>
                </a:lnTo>
                <a:lnTo>
                  <a:pt x="1354202" y="973035"/>
                </a:lnTo>
                <a:lnTo>
                  <a:pt x="1357685" y="976519"/>
                </a:lnTo>
                <a:lnTo>
                  <a:pt x="1360536" y="980637"/>
                </a:lnTo>
                <a:lnTo>
                  <a:pt x="1363386" y="985072"/>
                </a:lnTo>
                <a:lnTo>
                  <a:pt x="1365603" y="989506"/>
                </a:lnTo>
                <a:lnTo>
                  <a:pt x="1367503" y="994574"/>
                </a:lnTo>
                <a:lnTo>
                  <a:pt x="1369087" y="999959"/>
                </a:lnTo>
                <a:lnTo>
                  <a:pt x="1369720" y="1005344"/>
                </a:lnTo>
                <a:lnTo>
                  <a:pt x="1370037" y="1010728"/>
                </a:lnTo>
                <a:lnTo>
                  <a:pt x="1369720" y="1016113"/>
                </a:lnTo>
                <a:lnTo>
                  <a:pt x="1369087" y="1021181"/>
                </a:lnTo>
                <a:lnTo>
                  <a:pt x="1367503" y="1026566"/>
                </a:lnTo>
                <a:lnTo>
                  <a:pt x="1365603" y="1031634"/>
                </a:lnTo>
                <a:lnTo>
                  <a:pt x="1363386" y="1036385"/>
                </a:lnTo>
                <a:lnTo>
                  <a:pt x="1360536" y="1040503"/>
                </a:lnTo>
                <a:lnTo>
                  <a:pt x="1357685" y="1044620"/>
                </a:lnTo>
                <a:lnTo>
                  <a:pt x="1354202" y="1048738"/>
                </a:lnTo>
                <a:lnTo>
                  <a:pt x="1350718" y="1051906"/>
                </a:lnTo>
                <a:lnTo>
                  <a:pt x="1346284" y="1055073"/>
                </a:lnTo>
                <a:lnTo>
                  <a:pt x="1341850" y="1057290"/>
                </a:lnTo>
                <a:lnTo>
                  <a:pt x="1337099" y="1059507"/>
                </a:lnTo>
                <a:lnTo>
                  <a:pt x="1332032" y="1061408"/>
                </a:lnTo>
                <a:lnTo>
                  <a:pt x="1326965" y="1062675"/>
                </a:lnTo>
                <a:lnTo>
                  <a:pt x="1321581" y="1063308"/>
                </a:lnTo>
                <a:lnTo>
                  <a:pt x="1315880" y="1063625"/>
                </a:lnTo>
                <a:lnTo>
                  <a:pt x="1310496" y="1063308"/>
                </a:lnTo>
                <a:lnTo>
                  <a:pt x="1305428" y="1062675"/>
                </a:lnTo>
                <a:lnTo>
                  <a:pt x="1300361" y="1061408"/>
                </a:lnTo>
                <a:lnTo>
                  <a:pt x="1295294" y="1059507"/>
                </a:lnTo>
                <a:lnTo>
                  <a:pt x="1290543" y="1057290"/>
                </a:lnTo>
                <a:lnTo>
                  <a:pt x="1286109" y="1055073"/>
                </a:lnTo>
                <a:lnTo>
                  <a:pt x="1281992" y="1051906"/>
                </a:lnTo>
                <a:lnTo>
                  <a:pt x="1278191" y="1048738"/>
                </a:lnTo>
                <a:lnTo>
                  <a:pt x="1275024" y="1044620"/>
                </a:lnTo>
                <a:lnTo>
                  <a:pt x="1271857" y="1040503"/>
                </a:lnTo>
                <a:lnTo>
                  <a:pt x="1269324" y="1036385"/>
                </a:lnTo>
                <a:lnTo>
                  <a:pt x="1267107" y="1031634"/>
                </a:lnTo>
                <a:lnTo>
                  <a:pt x="1265206" y="1026566"/>
                </a:lnTo>
                <a:lnTo>
                  <a:pt x="1263940" y="1021181"/>
                </a:lnTo>
                <a:lnTo>
                  <a:pt x="1263306" y="1016113"/>
                </a:lnTo>
                <a:lnTo>
                  <a:pt x="1262989" y="1010728"/>
                </a:lnTo>
                <a:lnTo>
                  <a:pt x="1263306" y="1005344"/>
                </a:lnTo>
                <a:lnTo>
                  <a:pt x="1263940" y="999959"/>
                </a:lnTo>
                <a:lnTo>
                  <a:pt x="1265206" y="994574"/>
                </a:lnTo>
                <a:lnTo>
                  <a:pt x="1267107" y="989506"/>
                </a:lnTo>
                <a:lnTo>
                  <a:pt x="1269324" y="985072"/>
                </a:lnTo>
                <a:lnTo>
                  <a:pt x="1271857" y="980637"/>
                </a:lnTo>
                <a:lnTo>
                  <a:pt x="1275024" y="976519"/>
                </a:lnTo>
                <a:lnTo>
                  <a:pt x="1278191" y="973035"/>
                </a:lnTo>
                <a:lnTo>
                  <a:pt x="1281992" y="969234"/>
                </a:lnTo>
                <a:lnTo>
                  <a:pt x="1286109" y="966383"/>
                </a:lnTo>
                <a:lnTo>
                  <a:pt x="1290543" y="963533"/>
                </a:lnTo>
                <a:lnTo>
                  <a:pt x="1295294" y="961316"/>
                </a:lnTo>
                <a:lnTo>
                  <a:pt x="1300361" y="959732"/>
                </a:lnTo>
                <a:lnTo>
                  <a:pt x="1305428" y="958465"/>
                </a:lnTo>
                <a:lnTo>
                  <a:pt x="1310496" y="957198"/>
                </a:lnTo>
                <a:close/>
                <a:moveTo>
                  <a:pt x="1856524" y="666750"/>
                </a:moveTo>
                <a:lnTo>
                  <a:pt x="2002690" y="666750"/>
                </a:lnTo>
                <a:lnTo>
                  <a:pt x="2005874" y="667066"/>
                </a:lnTo>
                <a:lnTo>
                  <a:pt x="2009695" y="667382"/>
                </a:lnTo>
                <a:lnTo>
                  <a:pt x="2012561" y="668330"/>
                </a:lnTo>
                <a:lnTo>
                  <a:pt x="2016064" y="669595"/>
                </a:lnTo>
                <a:lnTo>
                  <a:pt x="2018930" y="670859"/>
                </a:lnTo>
                <a:lnTo>
                  <a:pt x="2021796" y="672755"/>
                </a:lnTo>
                <a:lnTo>
                  <a:pt x="2024344" y="674335"/>
                </a:lnTo>
                <a:lnTo>
                  <a:pt x="2026891" y="676863"/>
                </a:lnTo>
                <a:lnTo>
                  <a:pt x="2029121" y="679076"/>
                </a:lnTo>
                <a:lnTo>
                  <a:pt x="2031031" y="681920"/>
                </a:lnTo>
                <a:lnTo>
                  <a:pt x="2032623" y="684764"/>
                </a:lnTo>
                <a:lnTo>
                  <a:pt x="2034216" y="687292"/>
                </a:lnTo>
                <a:lnTo>
                  <a:pt x="2035489" y="690769"/>
                </a:lnTo>
                <a:lnTo>
                  <a:pt x="2036126" y="693929"/>
                </a:lnTo>
                <a:lnTo>
                  <a:pt x="2036763" y="697405"/>
                </a:lnTo>
                <a:lnTo>
                  <a:pt x="2036763" y="700566"/>
                </a:lnTo>
                <a:lnTo>
                  <a:pt x="2036763" y="704358"/>
                </a:lnTo>
                <a:lnTo>
                  <a:pt x="2036126" y="707834"/>
                </a:lnTo>
                <a:lnTo>
                  <a:pt x="2035489" y="710995"/>
                </a:lnTo>
                <a:lnTo>
                  <a:pt x="2034216" y="714155"/>
                </a:lnTo>
                <a:lnTo>
                  <a:pt x="2032623" y="716999"/>
                </a:lnTo>
                <a:lnTo>
                  <a:pt x="2031031" y="720160"/>
                </a:lnTo>
                <a:lnTo>
                  <a:pt x="2029121" y="722688"/>
                </a:lnTo>
                <a:lnTo>
                  <a:pt x="2026891" y="724900"/>
                </a:lnTo>
                <a:lnTo>
                  <a:pt x="2024344" y="727112"/>
                </a:lnTo>
                <a:lnTo>
                  <a:pt x="2021796" y="729009"/>
                </a:lnTo>
                <a:lnTo>
                  <a:pt x="2018930" y="730905"/>
                </a:lnTo>
                <a:lnTo>
                  <a:pt x="2016064" y="732169"/>
                </a:lnTo>
                <a:lnTo>
                  <a:pt x="2012561" y="733433"/>
                </a:lnTo>
                <a:lnTo>
                  <a:pt x="2009695" y="734381"/>
                </a:lnTo>
                <a:lnTo>
                  <a:pt x="2005874" y="734697"/>
                </a:lnTo>
                <a:lnTo>
                  <a:pt x="2002690" y="735013"/>
                </a:lnTo>
                <a:lnTo>
                  <a:pt x="1856524" y="735013"/>
                </a:lnTo>
                <a:lnTo>
                  <a:pt x="1853339" y="734697"/>
                </a:lnTo>
                <a:lnTo>
                  <a:pt x="1849518" y="734381"/>
                </a:lnTo>
                <a:lnTo>
                  <a:pt x="1846652" y="733433"/>
                </a:lnTo>
                <a:lnTo>
                  <a:pt x="1843149" y="732169"/>
                </a:lnTo>
                <a:lnTo>
                  <a:pt x="1840283" y="730905"/>
                </a:lnTo>
                <a:lnTo>
                  <a:pt x="1837417" y="729009"/>
                </a:lnTo>
                <a:lnTo>
                  <a:pt x="1834870" y="727112"/>
                </a:lnTo>
                <a:lnTo>
                  <a:pt x="1832322" y="724900"/>
                </a:lnTo>
                <a:lnTo>
                  <a:pt x="1830093" y="722688"/>
                </a:lnTo>
                <a:lnTo>
                  <a:pt x="1828182" y="720160"/>
                </a:lnTo>
                <a:lnTo>
                  <a:pt x="1826590" y="716999"/>
                </a:lnTo>
                <a:lnTo>
                  <a:pt x="1824998" y="714155"/>
                </a:lnTo>
                <a:lnTo>
                  <a:pt x="1823724" y="710995"/>
                </a:lnTo>
                <a:lnTo>
                  <a:pt x="1823087" y="707834"/>
                </a:lnTo>
                <a:lnTo>
                  <a:pt x="1822450" y="704358"/>
                </a:lnTo>
                <a:lnTo>
                  <a:pt x="1822450" y="700566"/>
                </a:lnTo>
                <a:lnTo>
                  <a:pt x="1822450" y="697405"/>
                </a:lnTo>
                <a:lnTo>
                  <a:pt x="1823087" y="693929"/>
                </a:lnTo>
                <a:lnTo>
                  <a:pt x="1823724" y="690769"/>
                </a:lnTo>
                <a:lnTo>
                  <a:pt x="1824998" y="687292"/>
                </a:lnTo>
                <a:lnTo>
                  <a:pt x="1826590" y="684764"/>
                </a:lnTo>
                <a:lnTo>
                  <a:pt x="1828182" y="681920"/>
                </a:lnTo>
                <a:lnTo>
                  <a:pt x="1830093" y="679076"/>
                </a:lnTo>
                <a:lnTo>
                  <a:pt x="1832322" y="676863"/>
                </a:lnTo>
                <a:lnTo>
                  <a:pt x="1834870" y="674335"/>
                </a:lnTo>
                <a:lnTo>
                  <a:pt x="1837417" y="672755"/>
                </a:lnTo>
                <a:lnTo>
                  <a:pt x="1840283" y="670859"/>
                </a:lnTo>
                <a:lnTo>
                  <a:pt x="1843149" y="669595"/>
                </a:lnTo>
                <a:lnTo>
                  <a:pt x="1846652" y="668330"/>
                </a:lnTo>
                <a:lnTo>
                  <a:pt x="1849518" y="667382"/>
                </a:lnTo>
                <a:lnTo>
                  <a:pt x="1853339" y="667066"/>
                </a:lnTo>
                <a:lnTo>
                  <a:pt x="1856524" y="666750"/>
                </a:lnTo>
                <a:close/>
                <a:moveTo>
                  <a:pt x="629654" y="666750"/>
                </a:moveTo>
                <a:lnTo>
                  <a:pt x="775285" y="666750"/>
                </a:lnTo>
                <a:lnTo>
                  <a:pt x="778783" y="667066"/>
                </a:lnTo>
                <a:lnTo>
                  <a:pt x="781962" y="667382"/>
                </a:lnTo>
                <a:lnTo>
                  <a:pt x="785460" y="668330"/>
                </a:lnTo>
                <a:lnTo>
                  <a:pt x="788640" y="669595"/>
                </a:lnTo>
                <a:lnTo>
                  <a:pt x="791819" y="670859"/>
                </a:lnTo>
                <a:lnTo>
                  <a:pt x="794363" y="672755"/>
                </a:lnTo>
                <a:lnTo>
                  <a:pt x="797225" y="674335"/>
                </a:lnTo>
                <a:lnTo>
                  <a:pt x="799451" y="676863"/>
                </a:lnTo>
                <a:lnTo>
                  <a:pt x="801677" y="679076"/>
                </a:lnTo>
                <a:lnTo>
                  <a:pt x="803902" y="681920"/>
                </a:lnTo>
                <a:lnTo>
                  <a:pt x="805492" y="684764"/>
                </a:lnTo>
                <a:lnTo>
                  <a:pt x="806764" y="687292"/>
                </a:lnTo>
                <a:lnTo>
                  <a:pt x="808036" y="690769"/>
                </a:lnTo>
                <a:lnTo>
                  <a:pt x="808990" y="693929"/>
                </a:lnTo>
                <a:lnTo>
                  <a:pt x="809626" y="697405"/>
                </a:lnTo>
                <a:lnTo>
                  <a:pt x="809626" y="700566"/>
                </a:lnTo>
                <a:lnTo>
                  <a:pt x="809626" y="704358"/>
                </a:lnTo>
                <a:lnTo>
                  <a:pt x="808990" y="707834"/>
                </a:lnTo>
                <a:lnTo>
                  <a:pt x="808036" y="710995"/>
                </a:lnTo>
                <a:lnTo>
                  <a:pt x="806764" y="714155"/>
                </a:lnTo>
                <a:lnTo>
                  <a:pt x="805492" y="716999"/>
                </a:lnTo>
                <a:lnTo>
                  <a:pt x="803902" y="720160"/>
                </a:lnTo>
                <a:lnTo>
                  <a:pt x="801677" y="722688"/>
                </a:lnTo>
                <a:lnTo>
                  <a:pt x="799451" y="724900"/>
                </a:lnTo>
                <a:lnTo>
                  <a:pt x="797225" y="727112"/>
                </a:lnTo>
                <a:lnTo>
                  <a:pt x="794363" y="729009"/>
                </a:lnTo>
                <a:lnTo>
                  <a:pt x="791819" y="730905"/>
                </a:lnTo>
                <a:lnTo>
                  <a:pt x="788640" y="732169"/>
                </a:lnTo>
                <a:lnTo>
                  <a:pt x="785460" y="733433"/>
                </a:lnTo>
                <a:lnTo>
                  <a:pt x="781962" y="734381"/>
                </a:lnTo>
                <a:lnTo>
                  <a:pt x="778783" y="734697"/>
                </a:lnTo>
                <a:lnTo>
                  <a:pt x="775285" y="735013"/>
                </a:lnTo>
                <a:lnTo>
                  <a:pt x="629654" y="735013"/>
                </a:lnTo>
                <a:lnTo>
                  <a:pt x="626156" y="734697"/>
                </a:lnTo>
                <a:lnTo>
                  <a:pt x="622976" y="734381"/>
                </a:lnTo>
                <a:lnTo>
                  <a:pt x="619479" y="733433"/>
                </a:lnTo>
                <a:lnTo>
                  <a:pt x="616299" y="732169"/>
                </a:lnTo>
                <a:lnTo>
                  <a:pt x="613119" y="730905"/>
                </a:lnTo>
                <a:lnTo>
                  <a:pt x="610576" y="729009"/>
                </a:lnTo>
                <a:lnTo>
                  <a:pt x="607714" y="727112"/>
                </a:lnTo>
                <a:lnTo>
                  <a:pt x="605488" y="724900"/>
                </a:lnTo>
                <a:lnTo>
                  <a:pt x="603262" y="722688"/>
                </a:lnTo>
                <a:lnTo>
                  <a:pt x="601036" y="720160"/>
                </a:lnTo>
                <a:lnTo>
                  <a:pt x="599447" y="716999"/>
                </a:lnTo>
                <a:lnTo>
                  <a:pt x="598175" y="714155"/>
                </a:lnTo>
                <a:lnTo>
                  <a:pt x="596903" y="710995"/>
                </a:lnTo>
                <a:lnTo>
                  <a:pt x="596267" y="707834"/>
                </a:lnTo>
                <a:lnTo>
                  <a:pt x="595313" y="704358"/>
                </a:lnTo>
                <a:lnTo>
                  <a:pt x="595313" y="700566"/>
                </a:lnTo>
                <a:lnTo>
                  <a:pt x="595313" y="697405"/>
                </a:lnTo>
                <a:lnTo>
                  <a:pt x="596267" y="693929"/>
                </a:lnTo>
                <a:lnTo>
                  <a:pt x="596903" y="690769"/>
                </a:lnTo>
                <a:lnTo>
                  <a:pt x="598175" y="687292"/>
                </a:lnTo>
                <a:lnTo>
                  <a:pt x="599447" y="684764"/>
                </a:lnTo>
                <a:lnTo>
                  <a:pt x="601036" y="681920"/>
                </a:lnTo>
                <a:lnTo>
                  <a:pt x="603262" y="679076"/>
                </a:lnTo>
                <a:lnTo>
                  <a:pt x="605488" y="676863"/>
                </a:lnTo>
                <a:lnTo>
                  <a:pt x="607714" y="674335"/>
                </a:lnTo>
                <a:lnTo>
                  <a:pt x="610576" y="672755"/>
                </a:lnTo>
                <a:lnTo>
                  <a:pt x="613119" y="670859"/>
                </a:lnTo>
                <a:lnTo>
                  <a:pt x="616299" y="669595"/>
                </a:lnTo>
                <a:lnTo>
                  <a:pt x="619479" y="668330"/>
                </a:lnTo>
                <a:lnTo>
                  <a:pt x="622976" y="667382"/>
                </a:lnTo>
                <a:lnTo>
                  <a:pt x="626156" y="667066"/>
                </a:lnTo>
                <a:lnTo>
                  <a:pt x="629654" y="666750"/>
                </a:lnTo>
                <a:close/>
                <a:moveTo>
                  <a:pt x="1315880" y="528637"/>
                </a:moveTo>
                <a:lnTo>
                  <a:pt x="1321897" y="528954"/>
                </a:lnTo>
                <a:lnTo>
                  <a:pt x="1327598" y="529904"/>
                </a:lnTo>
                <a:lnTo>
                  <a:pt x="1333615" y="531805"/>
                </a:lnTo>
                <a:lnTo>
                  <a:pt x="1339316" y="534655"/>
                </a:lnTo>
                <a:lnTo>
                  <a:pt x="1345017" y="537823"/>
                </a:lnTo>
                <a:lnTo>
                  <a:pt x="1350084" y="541941"/>
                </a:lnTo>
                <a:lnTo>
                  <a:pt x="1354835" y="546375"/>
                </a:lnTo>
                <a:lnTo>
                  <a:pt x="1359586" y="551760"/>
                </a:lnTo>
                <a:lnTo>
                  <a:pt x="1364020" y="557778"/>
                </a:lnTo>
                <a:lnTo>
                  <a:pt x="1367503" y="564430"/>
                </a:lnTo>
                <a:lnTo>
                  <a:pt x="1370987" y="571398"/>
                </a:lnTo>
                <a:lnTo>
                  <a:pt x="1373837" y="579634"/>
                </a:lnTo>
                <a:lnTo>
                  <a:pt x="1375104" y="583751"/>
                </a:lnTo>
                <a:lnTo>
                  <a:pt x="1376371" y="588186"/>
                </a:lnTo>
                <a:lnTo>
                  <a:pt x="1377955" y="597055"/>
                </a:lnTo>
                <a:lnTo>
                  <a:pt x="1379222" y="606557"/>
                </a:lnTo>
                <a:lnTo>
                  <a:pt x="1379538" y="616377"/>
                </a:lnTo>
                <a:lnTo>
                  <a:pt x="1379222" y="627463"/>
                </a:lnTo>
                <a:lnTo>
                  <a:pt x="1378905" y="637915"/>
                </a:lnTo>
                <a:lnTo>
                  <a:pt x="1378588" y="647101"/>
                </a:lnTo>
                <a:lnTo>
                  <a:pt x="1377955" y="655970"/>
                </a:lnTo>
                <a:lnTo>
                  <a:pt x="1376054" y="673074"/>
                </a:lnTo>
                <a:lnTo>
                  <a:pt x="1373204" y="690179"/>
                </a:lnTo>
                <a:lnTo>
                  <a:pt x="1370037" y="706967"/>
                </a:lnTo>
                <a:lnTo>
                  <a:pt x="1366237" y="725021"/>
                </a:lnTo>
                <a:lnTo>
                  <a:pt x="1361803" y="745293"/>
                </a:lnTo>
                <a:lnTo>
                  <a:pt x="1357369" y="769366"/>
                </a:lnTo>
                <a:lnTo>
                  <a:pt x="1352301" y="797873"/>
                </a:lnTo>
                <a:lnTo>
                  <a:pt x="1346917" y="830815"/>
                </a:lnTo>
                <a:lnTo>
                  <a:pt x="1344384" y="849503"/>
                </a:lnTo>
                <a:lnTo>
                  <a:pt x="1341533" y="870092"/>
                </a:lnTo>
                <a:lnTo>
                  <a:pt x="1338683" y="892264"/>
                </a:lnTo>
                <a:lnTo>
                  <a:pt x="1335832" y="916654"/>
                </a:lnTo>
                <a:lnTo>
                  <a:pt x="1296561" y="916654"/>
                </a:lnTo>
                <a:lnTo>
                  <a:pt x="1293710" y="892264"/>
                </a:lnTo>
                <a:lnTo>
                  <a:pt x="1290860" y="870092"/>
                </a:lnTo>
                <a:lnTo>
                  <a:pt x="1288326" y="849820"/>
                </a:lnTo>
                <a:lnTo>
                  <a:pt x="1285792" y="831132"/>
                </a:lnTo>
                <a:lnTo>
                  <a:pt x="1280092" y="797873"/>
                </a:lnTo>
                <a:lnTo>
                  <a:pt x="1275341" y="769366"/>
                </a:lnTo>
                <a:lnTo>
                  <a:pt x="1270590" y="745293"/>
                </a:lnTo>
                <a:lnTo>
                  <a:pt x="1266473" y="725021"/>
                </a:lnTo>
                <a:lnTo>
                  <a:pt x="1262356" y="706967"/>
                </a:lnTo>
                <a:lnTo>
                  <a:pt x="1258872" y="690179"/>
                </a:lnTo>
                <a:lnTo>
                  <a:pt x="1256339" y="673074"/>
                </a:lnTo>
                <a:lnTo>
                  <a:pt x="1254438" y="655970"/>
                </a:lnTo>
                <a:lnTo>
                  <a:pt x="1253805" y="647101"/>
                </a:lnTo>
                <a:lnTo>
                  <a:pt x="1252855" y="637915"/>
                </a:lnTo>
                <a:lnTo>
                  <a:pt x="1252538" y="627463"/>
                </a:lnTo>
                <a:lnTo>
                  <a:pt x="1252538" y="616377"/>
                </a:lnTo>
                <a:lnTo>
                  <a:pt x="1252855" y="606557"/>
                </a:lnTo>
                <a:lnTo>
                  <a:pt x="1254122" y="597055"/>
                </a:lnTo>
                <a:lnTo>
                  <a:pt x="1255705" y="588186"/>
                </a:lnTo>
                <a:lnTo>
                  <a:pt x="1256972" y="583751"/>
                </a:lnTo>
                <a:lnTo>
                  <a:pt x="1258239" y="579634"/>
                </a:lnTo>
                <a:lnTo>
                  <a:pt x="1261406" y="571398"/>
                </a:lnTo>
                <a:lnTo>
                  <a:pt x="1264573" y="564430"/>
                </a:lnTo>
                <a:lnTo>
                  <a:pt x="1268374" y="557778"/>
                </a:lnTo>
                <a:lnTo>
                  <a:pt x="1272807" y="551760"/>
                </a:lnTo>
                <a:lnTo>
                  <a:pt x="1277241" y="546375"/>
                </a:lnTo>
                <a:lnTo>
                  <a:pt x="1281992" y="541941"/>
                </a:lnTo>
                <a:lnTo>
                  <a:pt x="1287376" y="537823"/>
                </a:lnTo>
                <a:lnTo>
                  <a:pt x="1293077" y="534655"/>
                </a:lnTo>
                <a:lnTo>
                  <a:pt x="1298778" y="531805"/>
                </a:lnTo>
                <a:lnTo>
                  <a:pt x="1304162" y="529904"/>
                </a:lnTo>
                <a:lnTo>
                  <a:pt x="1310179" y="528954"/>
                </a:lnTo>
                <a:lnTo>
                  <a:pt x="1315880" y="528637"/>
                </a:lnTo>
                <a:close/>
                <a:moveTo>
                  <a:pt x="1316038" y="427125"/>
                </a:moveTo>
                <a:lnTo>
                  <a:pt x="1306196" y="427443"/>
                </a:lnTo>
                <a:lnTo>
                  <a:pt x="1296353" y="427761"/>
                </a:lnTo>
                <a:lnTo>
                  <a:pt x="1283971" y="428715"/>
                </a:lnTo>
                <a:lnTo>
                  <a:pt x="1269048" y="430622"/>
                </a:lnTo>
                <a:lnTo>
                  <a:pt x="1252221" y="432529"/>
                </a:lnTo>
                <a:lnTo>
                  <a:pt x="1233806" y="435390"/>
                </a:lnTo>
                <a:lnTo>
                  <a:pt x="1224281" y="437615"/>
                </a:lnTo>
                <a:lnTo>
                  <a:pt x="1214121" y="439523"/>
                </a:lnTo>
                <a:lnTo>
                  <a:pt x="1204278" y="441748"/>
                </a:lnTo>
                <a:lnTo>
                  <a:pt x="1193483" y="444609"/>
                </a:lnTo>
                <a:lnTo>
                  <a:pt x="1183323" y="447470"/>
                </a:lnTo>
                <a:lnTo>
                  <a:pt x="1172528" y="450967"/>
                </a:lnTo>
                <a:lnTo>
                  <a:pt x="1161733" y="454463"/>
                </a:lnTo>
                <a:lnTo>
                  <a:pt x="1150938" y="458914"/>
                </a:lnTo>
                <a:lnTo>
                  <a:pt x="1140143" y="463364"/>
                </a:lnTo>
                <a:lnTo>
                  <a:pt x="1129348" y="467814"/>
                </a:lnTo>
                <a:lnTo>
                  <a:pt x="1118871" y="473218"/>
                </a:lnTo>
                <a:lnTo>
                  <a:pt x="1108393" y="478940"/>
                </a:lnTo>
                <a:lnTo>
                  <a:pt x="1097916" y="484980"/>
                </a:lnTo>
                <a:lnTo>
                  <a:pt x="1088073" y="491338"/>
                </a:lnTo>
                <a:lnTo>
                  <a:pt x="1078231" y="498331"/>
                </a:lnTo>
                <a:lnTo>
                  <a:pt x="1069023" y="505960"/>
                </a:lnTo>
                <a:lnTo>
                  <a:pt x="1059498" y="514225"/>
                </a:lnTo>
                <a:lnTo>
                  <a:pt x="1050926" y="522808"/>
                </a:lnTo>
                <a:lnTo>
                  <a:pt x="1043623" y="530755"/>
                </a:lnTo>
                <a:lnTo>
                  <a:pt x="1036638" y="539656"/>
                </a:lnTo>
                <a:lnTo>
                  <a:pt x="1029971" y="548557"/>
                </a:lnTo>
                <a:lnTo>
                  <a:pt x="1023938" y="557775"/>
                </a:lnTo>
                <a:lnTo>
                  <a:pt x="1018541" y="567312"/>
                </a:lnTo>
                <a:lnTo>
                  <a:pt x="1013461" y="577166"/>
                </a:lnTo>
                <a:lnTo>
                  <a:pt x="1009333" y="587656"/>
                </a:lnTo>
                <a:lnTo>
                  <a:pt x="1005206" y="598464"/>
                </a:lnTo>
                <a:lnTo>
                  <a:pt x="1001713" y="608954"/>
                </a:lnTo>
                <a:lnTo>
                  <a:pt x="998856" y="620398"/>
                </a:lnTo>
                <a:lnTo>
                  <a:pt x="996633" y="632160"/>
                </a:lnTo>
                <a:lnTo>
                  <a:pt x="994728" y="643922"/>
                </a:lnTo>
                <a:lnTo>
                  <a:pt x="993458" y="656319"/>
                </a:lnTo>
                <a:lnTo>
                  <a:pt x="992506" y="668716"/>
                </a:lnTo>
                <a:lnTo>
                  <a:pt x="992506" y="681750"/>
                </a:lnTo>
                <a:lnTo>
                  <a:pt x="992506" y="694783"/>
                </a:lnTo>
                <a:lnTo>
                  <a:pt x="993141" y="707498"/>
                </a:lnTo>
                <a:lnTo>
                  <a:pt x="994093" y="719260"/>
                </a:lnTo>
                <a:lnTo>
                  <a:pt x="994728" y="730704"/>
                </a:lnTo>
                <a:lnTo>
                  <a:pt x="996316" y="741829"/>
                </a:lnTo>
                <a:lnTo>
                  <a:pt x="997586" y="752002"/>
                </a:lnTo>
                <a:lnTo>
                  <a:pt x="998856" y="762174"/>
                </a:lnTo>
                <a:lnTo>
                  <a:pt x="1000443" y="771393"/>
                </a:lnTo>
                <a:lnTo>
                  <a:pt x="1002031" y="780611"/>
                </a:lnTo>
                <a:lnTo>
                  <a:pt x="1003936" y="789194"/>
                </a:lnTo>
                <a:lnTo>
                  <a:pt x="1005841" y="797777"/>
                </a:lnTo>
                <a:lnTo>
                  <a:pt x="1008063" y="805724"/>
                </a:lnTo>
                <a:lnTo>
                  <a:pt x="1010603" y="813035"/>
                </a:lnTo>
                <a:lnTo>
                  <a:pt x="1012826" y="820347"/>
                </a:lnTo>
                <a:lnTo>
                  <a:pt x="1015683" y="827022"/>
                </a:lnTo>
                <a:lnTo>
                  <a:pt x="1018223" y="833698"/>
                </a:lnTo>
                <a:lnTo>
                  <a:pt x="1020763" y="840055"/>
                </a:lnTo>
                <a:lnTo>
                  <a:pt x="1023621" y="846095"/>
                </a:lnTo>
                <a:lnTo>
                  <a:pt x="1026478" y="851817"/>
                </a:lnTo>
                <a:lnTo>
                  <a:pt x="1032828" y="862943"/>
                </a:lnTo>
                <a:lnTo>
                  <a:pt x="1039496" y="872797"/>
                </a:lnTo>
                <a:lnTo>
                  <a:pt x="1046481" y="882652"/>
                </a:lnTo>
                <a:lnTo>
                  <a:pt x="1053466" y="891552"/>
                </a:lnTo>
                <a:lnTo>
                  <a:pt x="1061086" y="900135"/>
                </a:lnTo>
                <a:lnTo>
                  <a:pt x="1076643" y="917301"/>
                </a:lnTo>
                <a:lnTo>
                  <a:pt x="1091883" y="934467"/>
                </a:lnTo>
                <a:lnTo>
                  <a:pt x="1099821" y="943367"/>
                </a:lnTo>
                <a:lnTo>
                  <a:pt x="1107441" y="952904"/>
                </a:lnTo>
                <a:lnTo>
                  <a:pt x="1115061" y="962758"/>
                </a:lnTo>
                <a:lnTo>
                  <a:pt x="1122681" y="973566"/>
                </a:lnTo>
                <a:lnTo>
                  <a:pt x="1129983" y="985010"/>
                </a:lnTo>
                <a:lnTo>
                  <a:pt x="1136968" y="996772"/>
                </a:lnTo>
                <a:lnTo>
                  <a:pt x="1143953" y="1009805"/>
                </a:lnTo>
                <a:lnTo>
                  <a:pt x="1150938" y="1024427"/>
                </a:lnTo>
                <a:lnTo>
                  <a:pt x="1153796" y="1031739"/>
                </a:lnTo>
                <a:lnTo>
                  <a:pt x="1157288" y="1039686"/>
                </a:lnTo>
                <a:lnTo>
                  <a:pt x="1160146" y="1047633"/>
                </a:lnTo>
                <a:lnTo>
                  <a:pt x="1162686" y="1056216"/>
                </a:lnTo>
                <a:lnTo>
                  <a:pt x="1165543" y="1064799"/>
                </a:lnTo>
                <a:lnTo>
                  <a:pt x="1168083" y="1074017"/>
                </a:lnTo>
                <a:lnTo>
                  <a:pt x="1170941" y="1083554"/>
                </a:lnTo>
                <a:lnTo>
                  <a:pt x="1173163" y="1093408"/>
                </a:lnTo>
                <a:lnTo>
                  <a:pt x="1175386" y="1103580"/>
                </a:lnTo>
                <a:lnTo>
                  <a:pt x="1177608" y="1114388"/>
                </a:lnTo>
                <a:lnTo>
                  <a:pt x="1179513" y="1125196"/>
                </a:lnTo>
                <a:lnTo>
                  <a:pt x="1181418" y="1136958"/>
                </a:lnTo>
                <a:lnTo>
                  <a:pt x="1181680" y="1141412"/>
                </a:lnTo>
                <a:lnTo>
                  <a:pt x="1456680" y="1141412"/>
                </a:lnTo>
                <a:lnTo>
                  <a:pt x="1456691" y="1136958"/>
                </a:lnTo>
                <a:lnTo>
                  <a:pt x="1458596" y="1125196"/>
                </a:lnTo>
                <a:lnTo>
                  <a:pt x="1460818" y="1114388"/>
                </a:lnTo>
                <a:lnTo>
                  <a:pt x="1462723" y="1103580"/>
                </a:lnTo>
                <a:lnTo>
                  <a:pt x="1464946" y="1093408"/>
                </a:lnTo>
                <a:lnTo>
                  <a:pt x="1467486" y="1083554"/>
                </a:lnTo>
                <a:lnTo>
                  <a:pt x="1470026" y="1074017"/>
                </a:lnTo>
                <a:lnTo>
                  <a:pt x="1472883" y="1064799"/>
                </a:lnTo>
                <a:lnTo>
                  <a:pt x="1475423" y="1056216"/>
                </a:lnTo>
                <a:lnTo>
                  <a:pt x="1478281" y="1047633"/>
                </a:lnTo>
                <a:lnTo>
                  <a:pt x="1481456" y="1039686"/>
                </a:lnTo>
                <a:lnTo>
                  <a:pt x="1484313" y="1031739"/>
                </a:lnTo>
                <a:lnTo>
                  <a:pt x="1487806" y="1024427"/>
                </a:lnTo>
                <a:lnTo>
                  <a:pt x="1494156" y="1009805"/>
                </a:lnTo>
                <a:lnTo>
                  <a:pt x="1501141" y="996772"/>
                </a:lnTo>
                <a:lnTo>
                  <a:pt x="1508443" y="985010"/>
                </a:lnTo>
                <a:lnTo>
                  <a:pt x="1515746" y="973566"/>
                </a:lnTo>
                <a:lnTo>
                  <a:pt x="1523048" y="962758"/>
                </a:lnTo>
                <a:lnTo>
                  <a:pt x="1530986" y="952904"/>
                </a:lnTo>
                <a:lnTo>
                  <a:pt x="1538606" y="943367"/>
                </a:lnTo>
                <a:lnTo>
                  <a:pt x="1546543" y="934467"/>
                </a:lnTo>
                <a:lnTo>
                  <a:pt x="1561466" y="917301"/>
                </a:lnTo>
                <a:lnTo>
                  <a:pt x="1577341" y="900135"/>
                </a:lnTo>
                <a:lnTo>
                  <a:pt x="1584643" y="891552"/>
                </a:lnTo>
                <a:lnTo>
                  <a:pt x="1591946" y="882652"/>
                </a:lnTo>
                <a:lnTo>
                  <a:pt x="1598613" y="872797"/>
                </a:lnTo>
                <a:lnTo>
                  <a:pt x="1605281" y="862943"/>
                </a:lnTo>
                <a:lnTo>
                  <a:pt x="1611631" y="851817"/>
                </a:lnTo>
                <a:lnTo>
                  <a:pt x="1614806" y="846095"/>
                </a:lnTo>
                <a:lnTo>
                  <a:pt x="1617346" y="840055"/>
                </a:lnTo>
                <a:lnTo>
                  <a:pt x="1620203" y="833698"/>
                </a:lnTo>
                <a:lnTo>
                  <a:pt x="1623061" y="827022"/>
                </a:lnTo>
                <a:lnTo>
                  <a:pt x="1625283" y="820347"/>
                </a:lnTo>
                <a:lnTo>
                  <a:pt x="1628141" y="813035"/>
                </a:lnTo>
                <a:lnTo>
                  <a:pt x="1630046" y="805724"/>
                </a:lnTo>
                <a:lnTo>
                  <a:pt x="1632268" y="797777"/>
                </a:lnTo>
                <a:lnTo>
                  <a:pt x="1634491" y="789194"/>
                </a:lnTo>
                <a:lnTo>
                  <a:pt x="1636396" y="780611"/>
                </a:lnTo>
                <a:lnTo>
                  <a:pt x="1637983" y="771393"/>
                </a:lnTo>
                <a:lnTo>
                  <a:pt x="1639571" y="762174"/>
                </a:lnTo>
                <a:lnTo>
                  <a:pt x="1641158" y="752002"/>
                </a:lnTo>
                <a:lnTo>
                  <a:pt x="1642428" y="741829"/>
                </a:lnTo>
                <a:lnTo>
                  <a:pt x="1643381" y="730704"/>
                </a:lnTo>
                <a:lnTo>
                  <a:pt x="1644333" y="719260"/>
                </a:lnTo>
                <a:lnTo>
                  <a:pt x="1644968" y="707498"/>
                </a:lnTo>
                <a:lnTo>
                  <a:pt x="1645603" y="694783"/>
                </a:lnTo>
                <a:lnTo>
                  <a:pt x="1645921" y="681750"/>
                </a:lnTo>
                <a:lnTo>
                  <a:pt x="1645603" y="668716"/>
                </a:lnTo>
                <a:lnTo>
                  <a:pt x="1644968" y="656319"/>
                </a:lnTo>
                <a:lnTo>
                  <a:pt x="1643698" y="643922"/>
                </a:lnTo>
                <a:lnTo>
                  <a:pt x="1641793" y="632160"/>
                </a:lnTo>
                <a:lnTo>
                  <a:pt x="1639253" y="620398"/>
                </a:lnTo>
                <a:lnTo>
                  <a:pt x="1636396" y="608954"/>
                </a:lnTo>
                <a:lnTo>
                  <a:pt x="1632903" y="598464"/>
                </a:lnTo>
                <a:lnTo>
                  <a:pt x="1629411" y="587656"/>
                </a:lnTo>
                <a:lnTo>
                  <a:pt x="1624648" y="577166"/>
                </a:lnTo>
                <a:lnTo>
                  <a:pt x="1619568" y="567312"/>
                </a:lnTo>
                <a:lnTo>
                  <a:pt x="1614488" y="557775"/>
                </a:lnTo>
                <a:lnTo>
                  <a:pt x="1608456" y="548557"/>
                </a:lnTo>
                <a:lnTo>
                  <a:pt x="1602106" y="539656"/>
                </a:lnTo>
                <a:lnTo>
                  <a:pt x="1595121" y="530755"/>
                </a:lnTo>
                <a:lnTo>
                  <a:pt x="1587183" y="522808"/>
                </a:lnTo>
                <a:lnTo>
                  <a:pt x="1578611" y="514225"/>
                </a:lnTo>
                <a:lnTo>
                  <a:pt x="1569721" y="505960"/>
                </a:lnTo>
                <a:lnTo>
                  <a:pt x="1559878" y="498331"/>
                </a:lnTo>
                <a:lnTo>
                  <a:pt x="1550353" y="491338"/>
                </a:lnTo>
                <a:lnTo>
                  <a:pt x="1540193" y="484980"/>
                </a:lnTo>
                <a:lnTo>
                  <a:pt x="1529716" y="478622"/>
                </a:lnTo>
                <a:lnTo>
                  <a:pt x="1519556" y="473218"/>
                </a:lnTo>
                <a:lnTo>
                  <a:pt x="1508761" y="467814"/>
                </a:lnTo>
                <a:lnTo>
                  <a:pt x="1497966" y="463046"/>
                </a:lnTo>
                <a:lnTo>
                  <a:pt x="1487488" y="458596"/>
                </a:lnTo>
                <a:lnTo>
                  <a:pt x="1476376" y="454463"/>
                </a:lnTo>
                <a:lnTo>
                  <a:pt x="1465581" y="450967"/>
                </a:lnTo>
                <a:lnTo>
                  <a:pt x="1455103" y="447470"/>
                </a:lnTo>
                <a:lnTo>
                  <a:pt x="1444308" y="444609"/>
                </a:lnTo>
                <a:lnTo>
                  <a:pt x="1434148" y="441748"/>
                </a:lnTo>
                <a:lnTo>
                  <a:pt x="1423988" y="439523"/>
                </a:lnTo>
                <a:lnTo>
                  <a:pt x="1413828" y="437615"/>
                </a:lnTo>
                <a:lnTo>
                  <a:pt x="1404303" y="435390"/>
                </a:lnTo>
                <a:lnTo>
                  <a:pt x="1385888" y="432529"/>
                </a:lnTo>
                <a:lnTo>
                  <a:pt x="1369061" y="430304"/>
                </a:lnTo>
                <a:lnTo>
                  <a:pt x="1354456" y="428715"/>
                </a:lnTo>
                <a:lnTo>
                  <a:pt x="1342073" y="427761"/>
                </a:lnTo>
                <a:lnTo>
                  <a:pt x="1332866" y="427443"/>
                </a:lnTo>
                <a:lnTo>
                  <a:pt x="1323023" y="427125"/>
                </a:lnTo>
                <a:lnTo>
                  <a:pt x="1316038" y="427125"/>
                </a:lnTo>
                <a:close/>
                <a:moveTo>
                  <a:pt x="1309371" y="354012"/>
                </a:moveTo>
                <a:lnTo>
                  <a:pt x="1315403" y="354012"/>
                </a:lnTo>
                <a:lnTo>
                  <a:pt x="1322071" y="354012"/>
                </a:lnTo>
                <a:lnTo>
                  <a:pt x="1328103" y="354012"/>
                </a:lnTo>
                <a:lnTo>
                  <a:pt x="1337628" y="354330"/>
                </a:lnTo>
                <a:lnTo>
                  <a:pt x="1350011" y="354966"/>
                </a:lnTo>
                <a:lnTo>
                  <a:pt x="1365568" y="356237"/>
                </a:lnTo>
                <a:lnTo>
                  <a:pt x="1383666" y="358145"/>
                </a:lnTo>
                <a:lnTo>
                  <a:pt x="1403351" y="361006"/>
                </a:lnTo>
                <a:lnTo>
                  <a:pt x="1413828" y="362913"/>
                </a:lnTo>
                <a:lnTo>
                  <a:pt x="1424941" y="364820"/>
                </a:lnTo>
                <a:lnTo>
                  <a:pt x="1436371" y="367363"/>
                </a:lnTo>
                <a:lnTo>
                  <a:pt x="1448118" y="369906"/>
                </a:lnTo>
                <a:lnTo>
                  <a:pt x="1460183" y="373085"/>
                </a:lnTo>
                <a:lnTo>
                  <a:pt x="1471931" y="376264"/>
                </a:lnTo>
                <a:lnTo>
                  <a:pt x="1484313" y="380079"/>
                </a:lnTo>
                <a:lnTo>
                  <a:pt x="1497013" y="383893"/>
                </a:lnTo>
                <a:lnTo>
                  <a:pt x="1509396" y="388661"/>
                </a:lnTo>
                <a:lnTo>
                  <a:pt x="1522096" y="393748"/>
                </a:lnTo>
                <a:lnTo>
                  <a:pt x="1534478" y="399152"/>
                </a:lnTo>
                <a:lnTo>
                  <a:pt x="1547178" y="405191"/>
                </a:lnTo>
                <a:lnTo>
                  <a:pt x="1559561" y="411549"/>
                </a:lnTo>
                <a:lnTo>
                  <a:pt x="1571943" y="418542"/>
                </a:lnTo>
                <a:lnTo>
                  <a:pt x="1584008" y="425854"/>
                </a:lnTo>
                <a:lnTo>
                  <a:pt x="1595756" y="433801"/>
                </a:lnTo>
                <a:lnTo>
                  <a:pt x="1607186" y="442384"/>
                </a:lnTo>
                <a:lnTo>
                  <a:pt x="1618616" y="451602"/>
                </a:lnTo>
                <a:lnTo>
                  <a:pt x="1629728" y="461139"/>
                </a:lnTo>
                <a:lnTo>
                  <a:pt x="1640206" y="471629"/>
                </a:lnTo>
                <a:lnTo>
                  <a:pt x="1650366" y="483073"/>
                </a:lnTo>
                <a:lnTo>
                  <a:pt x="1659891" y="494199"/>
                </a:lnTo>
                <a:lnTo>
                  <a:pt x="1668463" y="506278"/>
                </a:lnTo>
                <a:lnTo>
                  <a:pt x="1672591" y="512318"/>
                </a:lnTo>
                <a:lnTo>
                  <a:pt x="1676401" y="518676"/>
                </a:lnTo>
                <a:lnTo>
                  <a:pt x="1680211" y="525033"/>
                </a:lnTo>
                <a:lnTo>
                  <a:pt x="1683703" y="531391"/>
                </a:lnTo>
                <a:lnTo>
                  <a:pt x="1690371" y="544424"/>
                </a:lnTo>
                <a:lnTo>
                  <a:pt x="1696403" y="558093"/>
                </a:lnTo>
                <a:lnTo>
                  <a:pt x="1701801" y="572398"/>
                </a:lnTo>
                <a:lnTo>
                  <a:pt x="1706563" y="586703"/>
                </a:lnTo>
                <a:lnTo>
                  <a:pt x="1710056" y="601325"/>
                </a:lnTo>
                <a:lnTo>
                  <a:pt x="1713548" y="616266"/>
                </a:lnTo>
                <a:lnTo>
                  <a:pt x="1715771" y="631842"/>
                </a:lnTo>
                <a:lnTo>
                  <a:pt x="1717993" y="647736"/>
                </a:lnTo>
                <a:lnTo>
                  <a:pt x="1718946" y="663948"/>
                </a:lnTo>
                <a:lnTo>
                  <a:pt x="1719263" y="680478"/>
                </a:lnTo>
                <a:lnTo>
                  <a:pt x="1718946" y="697644"/>
                </a:lnTo>
                <a:lnTo>
                  <a:pt x="1718311" y="712584"/>
                </a:lnTo>
                <a:lnTo>
                  <a:pt x="1717041" y="727207"/>
                </a:lnTo>
                <a:lnTo>
                  <a:pt x="1716088" y="740876"/>
                </a:lnTo>
                <a:lnTo>
                  <a:pt x="1714501" y="753909"/>
                </a:lnTo>
                <a:lnTo>
                  <a:pt x="1712913" y="766624"/>
                </a:lnTo>
                <a:lnTo>
                  <a:pt x="1711326" y="778704"/>
                </a:lnTo>
                <a:lnTo>
                  <a:pt x="1709103" y="790148"/>
                </a:lnTo>
                <a:lnTo>
                  <a:pt x="1706881" y="801274"/>
                </a:lnTo>
                <a:lnTo>
                  <a:pt x="1704658" y="812082"/>
                </a:lnTo>
                <a:lnTo>
                  <a:pt x="1701801" y="821936"/>
                </a:lnTo>
                <a:lnTo>
                  <a:pt x="1698943" y="831790"/>
                </a:lnTo>
                <a:lnTo>
                  <a:pt x="1696086" y="841009"/>
                </a:lnTo>
                <a:lnTo>
                  <a:pt x="1692911" y="849910"/>
                </a:lnTo>
                <a:lnTo>
                  <a:pt x="1689736" y="858175"/>
                </a:lnTo>
                <a:lnTo>
                  <a:pt x="1686243" y="866122"/>
                </a:lnTo>
                <a:lnTo>
                  <a:pt x="1682751" y="874069"/>
                </a:lnTo>
                <a:lnTo>
                  <a:pt x="1679258" y="881698"/>
                </a:lnTo>
                <a:lnTo>
                  <a:pt x="1675448" y="888691"/>
                </a:lnTo>
                <a:lnTo>
                  <a:pt x="1671321" y="895367"/>
                </a:lnTo>
                <a:lnTo>
                  <a:pt x="1667828" y="902042"/>
                </a:lnTo>
                <a:lnTo>
                  <a:pt x="1659573" y="914440"/>
                </a:lnTo>
                <a:lnTo>
                  <a:pt x="1651001" y="925884"/>
                </a:lnTo>
                <a:lnTo>
                  <a:pt x="1642428" y="936692"/>
                </a:lnTo>
                <a:lnTo>
                  <a:pt x="1633856" y="947182"/>
                </a:lnTo>
                <a:lnTo>
                  <a:pt x="1624648" y="957036"/>
                </a:lnTo>
                <a:lnTo>
                  <a:pt x="1615758" y="966891"/>
                </a:lnTo>
                <a:lnTo>
                  <a:pt x="1602423" y="981831"/>
                </a:lnTo>
                <a:lnTo>
                  <a:pt x="1595756" y="989460"/>
                </a:lnTo>
                <a:lnTo>
                  <a:pt x="1589406" y="997407"/>
                </a:lnTo>
                <a:lnTo>
                  <a:pt x="1583056" y="1005672"/>
                </a:lnTo>
                <a:lnTo>
                  <a:pt x="1576706" y="1014255"/>
                </a:lnTo>
                <a:lnTo>
                  <a:pt x="1570991" y="1023474"/>
                </a:lnTo>
                <a:lnTo>
                  <a:pt x="1564958" y="1033010"/>
                </a:lnTo>
                <a:lnTo>
                  <a:pt x="1559561" y="1043818"/>
                </a:lnTo>
                <a:lnTo>
                  <a:pt x="1554163" y="1054626"/>
                </a:lnTo>
                <a:lnTo>
                  <a:pt x="1549083" y="1067024"/>
                </a:lnTo>
                <a:lnTo>
                  <a:pt x="1544638" y="1080057"/>
                </a:lnTo>
                <a:lnTo>
                  <a:pt x="1540193" y="1094680"/>
                </a:lnTo>
                <a:lnTo>
                  <a:pt x="1536383" y="1110256"/>
                </a:lnTo>
                <a:lnTo>
                  <a:pt x="1532891" y="1127104"/>
                </a:lnTo>
                <a:lnTo>
                  <a:pt x="1529716" y="1144905"/>
                </a:lnTo>
                <a:lnTo>
                  <a:pt x="1529716" y="1286999"/>
                </a:lnTo>
                <a:lnTo>
                  <a:pt x="1526858" y="1293992"/>
                </a:lnTo>
                <a:lnTo>
                  <a:pt x="1525906" y="1296535"/>
                </a:lnTo>
                <a:lnTo>
                  <a:pt x="1523366" y="1300986"/>
                </a:lnTo>
                <a:lnTo>
                  <a:pt x="1520508" y="1306072"/>
                </a:lnTo>
                <a:lnTo>
                  <a:pt x="1516063" y="1312747"/>
                </a:lnTo>
                <a:lnTo>
                  <a:pt x="1510348" y="1320694"/>
                </a:lnTo>
                <a:lnTo>
                  <a:pt x="1503046" y="1328641"/>
                </a:lnTo>
                <a:lnTo>
                  <a:pt x="1499236" y="1333410"/>
                </a:lnTo>
                <a:lnTo>
                  <a:pt x="1494473" y="1337542"/>
                </a:lnTo>
                <a:lnTo>
                  <a:pt x="1489393" y="1342310"/>
                </a:lnTo>
                <a:lnTo>
                  <a:pt x="1483996" y="1346761"/>
                </a:lnTo>
                <a:lnTo>
                  <a:pt x="1478281" y="1351211"/>
                </a:lnTo>
                <a:lnTo>
                  <a:pt x="1471931" y="1355979"/>
                </a:lnTo>
                <a:lnTo>
                  <a:pt x="1465263" y="1360748"/>
                </a:lnTo>
                <a:lnTo>
                  <a:pt x="1457961" y="1365516"/>
                </a:lnTo>
                <a:lnTo>
                  <a:pt x="1450341" y="1369648"/>
                </a:lnTo>
                <a:lnTo>
                  <a:pt x="1442086" y="1374417"/>
                </a:lnTo>
                <a:lnTo>
                  <a:pt x="1432878" y="1378867"/>
                </a:lnTo>
                <a:lnTo>
                  <a:pt x="1423671" y="1382682"/>
                </a:lnTo>
                <a:lnTo>
                  <a:pt x="1413511" y="1386814"/>
                </a:lnTo>
                <a:lnTo>
                  <a:pt x="1403351" y="1390311"/>
                </a:lnTo>
                <a:lnTo>
                  <a:pt x="1392238" y="1394125"/>
                </a:lnTo>
                <a:lnTo>
                  <a:pt x="1380173" y="1397622"/>
                </a:lnTo>
                <a:lnTo>
                  <a:pt x="1367791" y="1400483"/>
                </a:lnTo>
                <a:lnTo>
                  <a:pt x="1354773" y="1403662"/>
                </a:lnTo>
                <a:lnTo>
                  <a:pt x="1341121" y="1405887"/>
                </a:lnTo>
                <a:lnTo>
                  <a:pt x="1326833" y="1407794"/>
                </a:lnTo>
                <a:lnTo>
                  <a:pt x="1324611" y="1408112"/>
                </a:lnTo>
                <a:lnTo>
                  <a:pt x="1311276" y="1407794"/>
                </a:lnTo>
                <a:lnTo>
                  <a:pt x="1296988" y="1405887"/>
                </a:lnTo>
                <a:lnTo>
                  <a:pt x="1283336" y="1403662"/>
                </a:lnTo>
                <a:lnTo>
                  <a:pt x="1270318" y="1400483"/>
                </a:lnTo>
                <a:lnTo>
                  <a:pt x="1257936" y="1397622"/>
                </a:lnTo>
                <a:lnTo>
                  <a:pt x="1246188" y="1394125"/>
                </a:lnTo>
                <a:lnTo>
                  <a:pt x="1235076" y="1390311"/>
                </a:lnTo>
                <a:lnTo>
                  <a:pt x="1224598" y="1386814"/>
                </a:lnTo>
                <a:lnTo>
                  <a:pt x="1214438" y="1382682"/>
                </a:lnTo>
                <a:lnTo>
                  <a:pt x="1205231" y="1378867"/>
                </a:lnTo>
                <a:lnTo>
                  <a:pt x="1196658" y="1374417"/>
                </a:lnTo>
                <a:lnTo>
                  <a:pt x="1192940" y="1372348"/>
                </a:lnTo>
                <a:lnTo>
                  <a:pt x="1177471" y="1376937"/>
                </a:lnTo>
                <a:lnTo>
                  <a:pt x="1156831" y="1382967"/>
                </a:lnTo>
                <a:lnTo>
                  <a:pt x="1135872" y="1388679"/>
                </a:lnTo>
                <a:lnTo>
                  <a:pt x="1094591" y="1399787"/>
                </a:lnTo>
                <a:lnTo>
                  <a:pt x="1054580" y="1409625"/>
                </a:lnTo>
                <a:lnTo>
                  <a:pt x="1017744" y="1419462"/>
                </a:lnTo>
                <a:lnTo>
                  <a:pt x="985672" y="1428031"/>
                </a:lnTo>
                <a:lnTo>
                  <a:pt x="971700" y="1432157"/>
                </a:lnTo>
                <a:lnTo>
                  <a:pt x="959633" y="1436282"/>
                </a:lnTo>
                <a:lnTo>
                  <a:pt x="949471" y="1439773"/>
                </a:lnTo>
                <a:lnTo>
                  <a:pt x="941215" y="1443581"/>
                </a:lnTo>
                <a:lnTo>
                  <a:pt x="938357" y="1445168"/>
                </a:lnTo>
                <a:lnTo>
                  <a:pt x="935499" y="1446755"/>
                </a:lnTo>
                <a:lnTo>
                  <a:pt x="933594" y="1448024"/>
                </a:lnTo>
                <a:lnTo>
                  <a:pt x="932324" y="1449928"/>
                </a:lnTo>
                <a:lnTo>
                  <a:pt x="932006" y="1451198"/>
                </a:lnTo>
                <a:lnTo>
                  <a:pt x="932006" y="1452784"/>
                </a:lnTo>
                <a:lnTo>
                  <a:pt x="932641" y="1454054"/>
                </a:lnTo>
                <a:lnTo>
                  <a:pt x="934229" y="1455641"/>
                </a:lnTo>
                <a:lnTo>
                  <a:pt x="938675" y="1457862"/>
                </a:lnTo>
                <a:lnTo>
                  <a:pt x="944390" y="1460401"/>
                </a:lnTo>
                <a:lnTo>
                  <a:pt x="950741" y="1462940"/>
                </a:lnTo>
                <a:lnTo>
                  <a:pt x="958363" y="1465161"/>
                </a:lnTo>
                <a:lnTo>
                  <a:pt x="966619" y="1467065"/>
                </a:lnTo>
                <a:lnTo>
                  <a:pt x="976145" y="1469604"/>
                </a:lnTo>
                <a:lnTo>
                  <a:pt x="985672" y="1471508"/>
                </a:lnTo>
                <a:lnTo>
                  <a:pt x="996468" y="1473412"/>
                </a:lnTo>
                <a:lnTo>
                  <a:pt x="1019014" y="1477538"/>
                </a:lnTo>
                <a:lnTo>
                  <a:pt x="1043783" y="1481029"/>
                </a:lnTo>
                <a:lnTo>
                  <a:pt x="1069505" y="1484202"/>
                </a:lnTo>
                <a:lnTo>
                  <a:pt x="1095861" y="1486741"/>
                </a:lnTo>
                <a:lnTo>
                  <a:pt x="1122218" y="1489597"/>
                </a:lnTo>
                <a:lnTo>
                  <a:pt x="1147939" y="1491819"/>
                </a:lnTo>
                <a:lnTo>
                  <a:pt x="1172708" y="1493723"/>
                </a:lnTo>
                <a:lnTo>
                  <a:pt x="1195889" y="1495309"/>
                </a:lnTo>
                <a:lnTo>
                  <a:pt x="1233995" y="1497214"/>
                </a:lnTo>
                <a:lnTo>
                  <a:pt x="1247967" y="1497848"/>
                </a:lnTo>
                <a:lnTo>
                  <a:pt x="1257811" y="1497848"/>
                </a:lnTo>
                <a:lnTo>
                  <a:pt x="1260034" y="1497848"/>
                </a:lnTo>
                <a:lnTo>
                  <a:pt x="1262574" y="1497531"/>
                </a:lnTo>
                <a:lnTo>
                  <a:pt x="1268925" y="1495944"/>
                </a:lnTo>
                <a:lnTo>
                  <a:pt x="1276864" y="1493723"/>
                </a:lnTo>
                <a:lnTo>
                  <a:pt x="1286391" y="1490549"/>
                </a:lnTo>
                <a:lnTo>
                  <a:pt x="1297187" y="1486106"/>
                </a:lnTo>
                <a:lnTo>
                  <a:pt x="1309254" y="1481663"/>
                </a:lnTo>
                <a:lnTo>
                  <a:pt x="1337516" y="1470239"/>
                </a:lnTo>
                <a:lnTo>
                  <a:pt x="1369588" y="1456593"/>
                </a:lnTo>
                <a:lnTo>
                  <a:pt x="1404836" y="1440725"/>
                </a:lnTo>
                <a:lnTo>
                  <a:pt x="1483271" y="1406768"/>
                </a:lnTo>
                <a:lnTo>
                  <a:pt x="1524870" y="1388679"/>
                </a:lnTo>
                <a:lnTo>
                  <a:pt x="1566786" y="1370908"/>
                </a:lnTo>
                <a:lnTo>
                  <a:pt x="1608703" y="1354088"/>
                </a:lnTo>
                <a:lnTo>
                  <a:pt x="1629343" y="1346154"/>
                </a:lnTo>
                <a:lnTo>
                  <a:pt x="1649666" y="1337903"/>
                </a:lnTo>
                <a:lnTo>
                  <a:pt x="1669672" y="1330604"/>
                </a:lnTo>
                <a:lnTo>
                  <a:pt x="1689043" y="1323622"/>
                </a:lnTo>
                <a:lnTo>
                  <a:pt x="1708095" y="1317275"/>
                </a:lnTo>
                <a:lnTo>
                  <a:pt x="1726513" y="1311246"/>
                </a:lnTo>
                <a:lnTo>
                  <a:pt x="1743978" y="1305851"/>
                </a:lnTo>
                <a:lnTo>
                  <a:pt x="1760491" y="1301725"/>
                </a:lnTo>
                <a:lnTo>
                  <a:pt x="1776368" y="1297599"/>
                </a:lnTo>
                <a:lnTo>
                  <a:pt x="1790976" y="1294743"/>
                </a:lnTo>
                <a:lnTo>
                  <a:pt x="1804630" y="1292204"/>
                </a:lnTo>
                <a:lnTo>
                  <a:pt x="1817650" y="1290618"/>
                </a:lnTo>
                <a:lnTo>
                  <a:pt x="1829717" y="1289031"/>
                </a:lnTo>
                <a:lnTo>
                  <a:pt x="1840831" y="1288396"/>
                </a:lnTo>
                <a:lnTo>
                  <a:pt x="1851310" y="1287762"/>
                </a:lnTo>
                <a:lnTo>
                  <a:pt x="1860836" y="1287127"/>
                </a:lnTo>
                <a:lnTo>
                  <a:pt x="1869728" y="1287762"/>
                </a:lnTo>
                <a:lnTo>
                  <a:pt x="1877984" y="1288396"/>
                </a:lnTo>
                <a:lnTo>
                  <a:pt x="1885605" y="1289348"/>
                </a:lnTo>
                <a:lnTo>
                  <a:pt x="1892274" y="1290618"/>
                </a:lnTo>
                <a:lnTo>
                  <a:pt x="1898307" y="1292204"/>
                </a:lnTo>
                <a:lnTo>
                  <a:pt x="1904023" y="1294426"/>
                </a:lnTo>
                <a:lnTo>
                  <a:pt x="1908469" y="1296647"/>
                </a:lnTo>
                <a:lnTo>
                  <a:pt x="1912914" y="1298869"/>
                </a:lnTo>
                <a:lnTo>
                  <a:pt x="1916725" y="1302042"/>
                </a:lnTo>
                <a:lnTo>
                  <a:pt x="1919901" y="1304899"/>
                </a:lnTo>
                <a:lnTo>
                  <a:pt x="1922441" y="1308389"/>
                </a:lnTo>
                <a:lnTo>
                  <a:pt x="1924664" y="1311880"/>
                </a:lnTo>
                <a:lnTo>
                  <a:pt x="1926252" y="1315688"/>
                </a:lnTo>
                <a:lnTo>
                  <a:pt x="1927522" y="1319497"/>
                </a:lnTo>
                <a:lnTo>
                  <a:pt x="1928157" y="1323622"/>
                </a:lnTo>
                <a:lnTo>
                  <a:pt x="1928474" y="1328065"/>
                </a:lnTo>
                <a:lnTo>
                  <a:pt x="1928474" y="1332825"/>
                </a:lnTo>
                <a:lnTo>
                  <a:pt x="1928157" y="1336951"/>
                </a:lnTo>
                <a:lnTo>
                  <a:pt x="1927522" y="1342029"/>
                </a:lnTo>
                <a:lnTo>
                  <a:pt x="1926252" y="1346789"/>
                </a:lnTo>
                <a:lnTo>
                  <a:pt x="1924981" y="1351549"/>
                </a:lnTo>
                <a:lnTo>
                  <a:pt x="1923711" y="1356627"/>
                </a:lnTo>
                <a:lnTo>
                  <a:pt x="1921488" y="1361704"/>
                </a:lnTo>
                <a:lnTo>
                  <a:pt x="1919583" y="1366782"/>
                </a:lnTo>
                <a:lnTo>
                  <a:pt x="1917728" y="1370490"/>
                </a:lnTo>
                <a:lnTo>
                  <a:pt x="1673225" y="1539875"/>
                </a:lnTo>
                <a:lnTo>
                  <a:pt x="1839536" y="1455101"/>
                </a:lnTo>
                <a:lnTo>
                  <a:pt x="1835829" y="1457509"/>
                </a:lnTo>
                <a:lnTo>
                  <a:pt x="1835750" y="1457545"/>
                </a:lnTo>
                <a:lnTo>
                  <a:pt x="1831940" y="1459449"/>
                </a:lnTo>
                <a:lnTo>
                  <a:pt x="1834797" y="1458179"/>
                </a:lnTo>
                <a:lnTo>
                  <a:pt x="1835829" y="1457509"/>
                </a:lnTo>
                <a:lnTo>
                  <a:pt x="1846229" y="1452784"/>
                </a:lnTo>
                <a:lnTo>
                  <a:pt x="1861789" y="1446437"/>
                </a:lnTo>
                <a:lnTo>
                  <a:pt x="1871633" y="1442629"/>
                </a:lnTo>
                <a:lnTo>
                  <a:pt x="1882112" y="1438821"/>
                </a:lnTo>
                <a:lnTo>
                  <a:pt x="1893226" y="1435013"/>
                </a:lnTo>
                <a:lnTo>
                  <a:pt x="1905293" y="1431204"/>
                </a:lnTo>
                <a:lnTo>
                  <a:pt x="1917995" y="1427714"/>
                </a:lnTo>
                <a:lnTo>
                  <a:pt x="1930697" y="1424857"/>
                </a:lnTo>
                <a:lnTo>
                  <a:pt x="1944034" y="1422001"/>
                </a:lnTo>
                <a:lnTo>
                  <a:pt x="1957054" y="1420097"/>
                </a:lnTo>
                <a:lnTo>
                  <a:pt x="1970391" y="1418828"/>
                </a:lnTo>
                <a:lnTo>
                  <a:pt x="1977059" y="1418510"/>
                </a:lnTo>
                <a:lnTo>
                  <a:pt x="1983410" y="1418193"/>
                </a:lnTo>
                <a:lnTo>
                  <a:pt x="1989761" y="1418510"/>
                </a:lnTo>
                <a:lnTo>
                  <a:pt x="1995795" y="1418828"/>
                </a:lnTo>
                <a:lnTo>
                  <a:pt x="2001828" y="1419780"/>
                </a:lnTo>
                <a:lnTo>
                  <a:pt x="2007862" y="1420732"/>
                </a:lnTo>
                <a:lnTo>
                  <a:pt x="2013577" y="1421684"/>
                </a:lnTo>
                <a:lnTo>
                  <a:pt x="2018658" y="1423588"/>
                </a:lnTo>
                <a:lnTo>
                  <a:pt x="2023739" y="1425175"/>
                </a:lnTo>
                <a:lnTo>
                  <a:pt x="2028820" y="1427079"/>
                </a:lnTo>
                <a:lnTo>
                  <a:pt x="2033265" y="1429618"/>
                </a:lnTo>
                <a:lnTo>
                  <a:pt x="2037394" y="1431839"/>
                </a:lnTo>
                <a:lnTo>
                  <a:pt x="2041839" y="1434378"/>
                </a:lnTo>
                <a:lnTo>
                  <a:pt x="2045650" y="1437234"/>
                </a:lnTo>
                <a:lnTo>
                  <a:pt x="2048825" y="1439773"/>
                </a:lnTo>
                <a:lnTo>
                  <a:pt x="2052001" y="1442946"/>
                </a:lnTo>
                <a:lnTo>
                  <a:pt x="2054859" y="1445803"/>
                </a:lnTo>
                <a:lnTo>
                  <a:pt x="2057082" y="1449294"/>
                </a:lnTo>
                <a:lnTo>
                  <a:pt x="2059305" y="1452467"/>
                </a:lnTo>
                <a:lnTo>
                  <a:pt x="2060892" y="1455958"/>
                </a:lnTo>
                <a:lnTo>
                  <a:pt x="2062162" y="1459131"/>
                </a:lnTo>
                <a:lnTo>
                  <a:pt x="2063115" y="1462622"/>
                </a:lnTo>
                <a:lnTo>
                  <a:pt x="2063433" y="1465796"/>
                </a:lnTo>
                <a:lnTo>
                  <a:pt x="2063750" y="1469287"/>
                </a:lnTo>
                <a:lnTo>
                  <a:pt x="2063433" y="1472778"/>
                </a:lnTo>
                <a:lnTo>
                  <a:pt x="2062480" y="1476268"/>
                </a:lnTo>
                <a:lnTo>
                  <a:pt x="2061210" y="1479442"/>
                </a:lnTo>
                <a:lnTo>
                  <a:pt x="2059622" y="1482933"/>
                </a:lnTo>
                <a:lnTo>
                  <a:pt x="2057082" y="1485789"/>
                </a:lnTo>
                <a:lnTo>
                  <a:pt x="2054541" y="1489280"/>
                </a:lnTo>
                <a:lnTo>
                  <a:pt x="2051048" y="1492136"/>
                </a:lnTo>
                <a:lnTo>
                  <a:pt x="2047555" y="1495309"/>
                </a:lnTo>
                <a:lnTo>
                  <a:pt x="2043110" y="1497848"/>
                </a:lnTo>
                <a:lnTo>
                  <a:pt x="2038029" y="1500704"/>
                </a:lnTo>
                <a:lnTo>
                  <a:pt x="2017071" y="1511494"/>
                </a:lnTo>
                <a:lnTo>
                  <a:pt x="1995795" y="1522919"/>
                </a:lnTo>
                <a:lnTo>
                  <a:pt x="1975154" y="1534344"/>
                </a:lnTo>
                <a:lnTo>
                  <a:pt x="1956101" y="1545451"/>
                </a:lnTo>
                <a:lnTo>
                  <a:pt x="1926252" y="1562271"/>
                </a:lnTo>
                <a:lnTo>
                  <a:pt x="1914502" y="1569252"/>
                </a:lnTo>
                <a:lnTo>
                  <a:pt x="1983410" y="1527997"/>
                </a:lnTo>
                <a:lnTo>
                  <a:pt x="1511215" y="1778704"/>
                </a:lnTo>
                <a:lnTo>
                  <a:pt x="1498196" y="1785369"/>
                </a:lnTo>
                <a:lnTo>
                  <a:pt x="1482953" y="1792985"/>
                </a:lnTo>
                <a:lnTo>
                  <a:pt x="1462948" y="1802823"/>
                </a:lnTo>
                <a:lnTo>
                  <a:pt x="1438814" y="1814248"/>
                </a:lnTo>
                <a:lnTo>
                  <a:pt x="1410870" y="1827259"/>
                </a:lnTo>
                <a:lnTo>
                  <a:pt x="1380385" y="1841223"/>
                </a:lnTo>
                <a:lnTo>
                  <a:pt x="1347678" y="1855186"/>
                </a:lnTo>
                <a:lnTo>
                  <a:pt x="1313382" y="1869150"/>
                </a:lnTo>
                <a:lnTo>
                  <a:pt x="1295917" y="1876131"/>
                </a:lnTo>
                <a:lnTo>
                  <a:pt x="1278769" y="1882796"/>
                </a:lnTo>
                <a:lnTo>
                  <a:pt x="1260987" y="1889143"/>
                </a:lnTo>
                <a:lnTo>
                  <a:pt x="1243204" y="1895172"/>
                </a:lnTo>
                <a:lnTo>
                  <a:pt x="1225739" y="1900885"/>
                </a:lnTo>
                <a:lnTo>
                  <a:pt x="1208909" y="1905962"/>
                </a:lnTo>
                <a:lnTo>
                  <a:pt x="1191761" y="1910723"/>
                </a:lnTo>
                <a:lnTo>
                  <a:pt x="1175248" y="1914848"/>
                </a:lnTo>
                <a:lnTo>
                  <a:pt x="1159371" y="1918656"/>
                </a:lnTo>
                <a:lnTo>
                  <a:pt x="1144129" y="1921513"/>
                </a:lnTo>
                <a:lnTo>
                  <a:pt x="1129204" y="1923417"/>
                </a:lnTo>
                <a:lnTo>
                  <a:pt x="1115232" y="1925004"/>
                </a:lnTo>
                <a:lnTo>
                  <a:pt x="1108563" y="1925321"/>
                </a:lnTo>
                <a:lnTo>
                  <a:pt x="1102212" y="1925638"/>
                </a:lnTo>
                <a:lnTo>
                  <a:pt x="1095861" y="1925638"/>
                </a:lnTo>
                <a:lnTo>
                  <a:pt x="1089828" y="1925321"/>
                </a:lnTo>
                <a:lnTo>
                  <a:pt x="1076808" y="1924051"/>
                </a:lnTo>
                <a:lnTo>
                  <a:pt x="1061884" y="1922465"/>
                </a:lnTo>
                <a:lnTo>
                  <a:pt x="1025683" y="1918656"/>
                </a:lnTo>
                <a:lnTo>
                  <a:pt x="983131" y="1912944"/>
                </a:lnTo>
                <a:lnTo>
                  <a:pt x="934546" y="1906280"/>
                </a:lnTo>
                <a:lnTo>
                  <a:pt x="824992" y="1890412"/>
                </a:lnTo>
                <a:lnTo>
                  <a:pt x="707181" y="1872958"/>
                </a:lnTo>
                <a:lnTo>
                  <a:pt x="589688" y="1856138"/>
                </a:lnTo>
                <a:lnTo>
                  <a:pt x="534117" y="1848522"/>
                </a:lnTo>
                <a:lnTo>
                  <a:pt x="482357" y="1841540"/>
                </a:lnTo>
                <a:lnTo>
                  <a:pt x="435677" y="1835828"/>
                </a:lnTo>
                <a:lnTo>
                  <a:pt x="394713" y="1831385"/>
                </a:lnTo>
                <a:lnTo>
                  <a:pt x="376613" y="1829798"/>
                </a:lnTo>
                <a:lnTo>
                  <a:pt x="361053" y="1828529"/>
                </a:lnTo>
                <a:lnTo>
                  <a:pt x="347399" y="1827577"/>
                </a:lnTo>
                <a:lnTo>
                  <a:pt x="335967" y="1827259"/>
                </a:lnTo>
                <a:lnTo>
                  <a:pt x="314056" y="1827577"/>
                </a:lnTo>
                <a:lnTo>
                  <a:pt x="289922" y="1827894"/>
                </a:lnTo>
                <a:lnTo>
                  <a:pt x="237209" y="1829481"/>
                </a:lnTo>
                <a:lnTo>
                  <a:pt x="181321" y="1831385"/>
                </a:lnTo>
                <a:lnTo>
                  <a:pt x="126702" y="1833606"/>
                </a:lnTo>
                <a:lnTo>
                  <a:pt x="37153" y="1837732"/>
                </a:lnTo>
                <a:lnTo>
                  <a:pt x="0" y="1839636"/>
                </a:lnTo>
                <a:lnTo>
                  <a:pt x="19053" y="1500704"/>
                </a:lnTo>
                <a:lnTo>
                  <a:pt x="28580" y="1501657"/>
                </a:lnTo>
                <a:lnTo>
                  <a:pt x="54301" y="1503878"/>
                </a:lnTo>
                <a:lnTo>
                  <a:pt x="72084" y="1505147"/>
                </a:lnTo>
                <a:lnTo>
                  <a:pt x="92089" y="1506099"/>
                </a:lnTo>
                <a:lnTo>
                  <a:pt x="114318" y="1507369"/>
                </a:lnTo>
                <a:lnTo>
                  <a:pt x="137499" y="1507686"/>
                </a:lnTo>
                <a:lnTo>
                  <a:pt x="161632" y="1507369"/>
                </a:lnTo>
                <a:lnTo>
                  <a:pt x="173699" y="1506734"/>
                </a:lnTo>
                <a:lnTo>
                  <a:pt x="186084" y="1505782"/>
                </a:lnTo>
                <a:lnTo>
                  <a:pt x="198151" y="1504830"/>
                </a:lnTo>
                <a:lnTo>
                  <a:pt x="210217" y="1503878"/>
                </a:lnTo>
                <a:lnTo>
                  <a:pt x="221649" y="1502291"/>
                </a:lnTo>
                <a:lnTo>
                  <a:pt x="233399" y="1500704"/>
                </a:lnTo>
                <a:lnTo>
                  <a:pt x="244513" y="1498483"/>
                </a:lnTo>
                <a:lnTo>
                  <a:pt x="255627" y="1496262"/>
                </a:lnTo>
                <a:lnTo>
                  <a:pt x="265471" y="1493088"/>
                </a:lnTo>
                <a:lnTo>
                  <a:pt x="275315" y="1490232"/>
                </a:lnTo>
                <a:lnTo>
                  <a:pt x="284524" y="1486424"/>
                </a:lnTo>
                <a:lnTo>
                  <a:pt x="292780" y="1482615"/>
                </a:lnTo>
                <a:lnTo>
                  <a:pt x="300719" y="1478172"/>
                </a:lnTo>
                <a:lnTo>
                  <a:pt x="304212" y="1475634"/>
                </a:lnTo>
                <a:lnTo>
                  <a:pt x="307705" y="1473095"/>
                </a:lnTo>
                <a:lnTo>
                  <a:pt x="321677" y="1462622"/>
                </a:lnTo>
                <a:lnTo>
                  <a:pt x="337872" y="1450880"/>
                </a:lnTo>
                <a:lnTo>
                  <a:pt x="355972" y="1438821"/>
                </a:lnTo>
                <a:lnTo>
                  <a:pt x="375978" y="1426127"/>
                </a:lnTo>
                <a:lnTo>
                  <a:pt x="396936" y="1413433"/>
                </a:lnTo>
                <a:lnTo>
                  <a:pt x="418847" y="1400421"/>
                </a:lnTo>
                <a:lnTo>
                  <a:pt x="441075" y="1387727"/>
                </a:lnTo>
                <a:lnTo>
                  <a:pt x="463621" y="1375351"/>
                </a:lnTo>
                <a:lnTo>
                  <a:pt x="485850" y="1363291"/>
                </a:lnTo>
                <a:lnTo>
                  <a:pt x="508078" y="1352184"/>
                </a:lnTo>
                <a:lnTo>
                  <a:pt x="529037" y="1341711"/>
                </a:lnTo>
                <a:lnTo>
                  <a:pt x="549042" y="1332191"/>
                </a:lnTo>
                <a:lnTo>
                  <a:pt x="567142" y="1323940"/>
                </a:lnTo>
                <a:lnTo>
                  <a:pt x="583972" y="1317275"/>
                </a:lnTo>
                <a:lnTo>
                  <a:pt x="597945" y="1311880"/>
                </a:lnTo>
                <a:lnTo>
                  <a:pt x="604296" y="1309976"/>
                </a:lnTo>
                <a:lnTo>
                  <a:pt x="609694" y="1308389"/>
                </a:lnTo>
                <a:lnTo>
                  <a:pt x="616680" y="1307120"/>
                </a:lnTo>
                <a:lnTo>
                  <a:pt x="626524" y="1304899"/>
                </a:lnTo>
                <a:lnTo>
                  <a:pt x="655103" y="1299821"/>
                </a:lnTo>
                <a:lnTo>
                  <a:pt x="693844" y="1293474"/>
                </a:lnTo>
                <a:lnTo>
                  <a:pt x="740842" y="1286492"/>
                </a:lnTo>
                <a:lnTo>
                  <a:pt x="794507" y="1279193"/>
                </a:lnTo>
                <a:lnTo>
                  <a:pt x="853254" y="1271894"/>
                </a:lnTo>
                <a:lnTo>
                  <a:pt x="884056" y="1268403"/>
                </a:lnTo>
                <a:lnTo>
                  <a:pt x="915176" y="1264912"/>
                </a:lnTo>
                <a:lnTo>
                  <a:pt x="946931" y="1261421"/>
                </a:lnTo>
                <a:lnTo>
                  <a:pt x="979003" y="1258565"/>
                </a:lnTo>
                <a:lnTo>
                  <a:pt x="1010758" y="1256026"/>
                </a:lnTo>
                <a:lnTo>
                  <a:pt x="1042195" y="1253488"/>
                </a:lnTo>
                <a:lnTo>
                  <a:pt x="1073633" y="1251583"/>
                </a:lnTo>
                <a:lnTo>
                  <a:pt x="1103800" y="1249997"/>
                </a:lnTo>
                <a:lnTo>
                  <a:pt x="1108711" y="1249733"/>
                </a:lnTo>
                <a:lnTo>
                  <a:pt x="1108711" y="1144905"/>
                </a:lnTo>
                <a:lnTo>
                  <a:pt x="1105218" y="1127104"/>
                </a:lnTo>
                <a:lnTo>
                  <a:pt x="1102043" y="1110256"/>
                </a:lnTo>
                <a:lnTo>
                  <a:pt x="1097916" y="1094680"/>
                </a:lnTo>
                <a:lnTo>
                  <a:pt x="1093788" y="1080057"/>
                </a:lnTo>
                <a:lnTo>
                  <a:pt x="1089026" y="1067024"/>
                </a:lnTo>
                <a:lnTo>
                  <a:pt x="1083946" y="1054626"/>
                </a:lnTo>
                <a:lnTo>
                  <a:pt x="1078866" y="1043818"/>
                </a:lnTo>
                <a:lnTo>
                  <a:pt x="1073468" y="1033010"/>
                </a:lnTo>
                <a:lnTo>
                  <a:pt x="1067753" y="1023474"/>
                </a:lnTo>
                <a:lnTo>
                  <a:pt x="1061721" y="1014255"/>
                </a:lnTo>
                <a:lnTo>
                  <a:pt x="1055371" y="1005672"/>
                </a:lnTo>
                <a:lnTo>
                  <a:pt x="1049021" y="997407"/>
                </a:lnTo>
                <a:lnTo>
                  <a:pt x="1042671" y="989460"/>
                </a:lnTo>
                <a:lnTo>
                  <a:pt x="1036003" y="981831"/>
                </a:lnTo>
                <a:lnTo>
                  <a:pt x="1022668" y="966891"/>
                </a:lnTo>
                <a:lnTo>
                  <a:pt x="1013461" y="957036"/>
                </a:lnTo>
                <a:lnTo>
                  <a:pt x="1004888" y="947182"/>
                </a:lnTo>
                <a:lnTo>
                  <a:pt x="995681" y="936692"/>
                </a:lnTo>
                <a:lnTo>
                  <a:pt x="987108" y="925884"/>
                </a:lnTo>
                <a:lnTo>
                  <a:pt x="978853" y="914440"/>
                </a:lnTo>
                <a:lnTo>
                  <a:pt x="970916" y="902042"/>
                </a:lnTo>
                <a:lnTo>
                  <a:pt x="966788" y="895367"/>
                </a:lnTo>
                <a:lnTo>
                  <a:pt x="962978" y="888691"/>
                </a:lnTo>
                <a:lnTo>
                  <a:pt x="959168" y="881698"/>
                </a:lnTo>
                <a:lnTo>
                  <a:pt x="955676" y="874069"/>
                </a:lnTo>
                <a:lnTo>
                  <a:pt x="952183" y="866122"/>
                </a:lnTo>
                <a:lnTo>
                  <a:pt x="948691" y="858175"/>
                </a:lnTo>
                <a:lnTo>
                  <a:pt x="945516" y="849910"/>
                </a:lnTo>
                <a:lnTo>
                  <a:pt x="942341" y="841009"/>
                </a:lnTo>
                <a:lnTo>
                  <a:pt x="939483" y="831790"/>
                </a:lnTo>
                <a:lnTo>
                  <a:pt x="936626" y="821936"/>
                </a:lnTo>
                <a:lnTo>
                  <a:pt x="934086" y="812082"/>
                </a:lnTo>
                <a:lnTo>
                  <a:pt x="931863" y="801274"/>
                </a:lnTo>
                <a:lnTo>
                  <a:pt x="929323" y="790148"/>
                </a:lnTo>
                <a:lnTo>
                  <a:pt x="927418" y="778704"/>
                </a:lnTo>
                <a:lnTo>
                  <a:pt x="925513" y="766624"/>
                </a:lnTo>
                <a:lnTo>
                  <a:pt x="923608" y="753909"/>
                </a:lnTo>
                <a:lnTo>
                  <a:pt x="922338" y="740876"/>
                </a:lnTo>
                <a:lnTo>
                  <a:pt x="921068" y="727207"/>
                </a:lnTo>
                <a:lnTo>
                  <a:pt x="920433" y="712584"/>
                </a:lnTo>
                <a:lnTo>
                  <a:pt x="919481" y="697644"/>
                </a:lnTo>
                <a:lnTo>
                  <a:pt x="919163" y="680478"/>
                </a:lnTo>
                <a:lnTo>
                  <a:pt x="919481" y="663948"/>
                </a:lnTo>
                <a:lnTo>
                  <a:pt x="920751" y="647736"/>
                </a:lnTo>
                <a:lnTo>
                  <a:pt x="922338" y="631842"/>
                </a:lnTo>
                <a:lnTo>
                  <a:pt x="924561" y="616266"/>
                </a:lnTo>
                <a:lnTo>
                  <a:pt x="928053" y="601325"/>
                </a:lnTo>
                <a:lnTo>
                  <a:pt x="932181" y="586703"/>
                </a:lnTo>
                <a:lnTo>
                  <a:pt x="936308" y="572398"/>
                </a:lnTo>
                <a:lnTo>
                  <a:pt x="941706" y="558093"/>
                </a:lnTo>
                <a:lnTo>
                  <a:pt x="947738" y="544424"/>
                </a:lnTo>
                <a:lnTo>
                  <a:pt x="954406" y="531391"/>
                </a:lnTo>
                <a:lnTo>
                  <a:pt x="958216" y="525033"/>
                </a:lnTo>
                <a:lnTo>
                  <a:pt x="961708" y="518676"/>
                </a:lnTo>
                <a:lnTo>
                  <a:pt x="965836" y="512318"/>
                </a:lnTo>
                <a:lnTo>
                  <a:pt x="969646" y="506278"/>
                </a:lnTo>
                <a:lnTo>
                  <a:pt x="978853" y="494199"/>
                </a:lnTo>
                <a:lnTo>
                  <a:pt x="988061" y="483073"/>
                </a:lnTo>
                <a:lnTo>
                  <a:pt x="998221" y="471629"/>
                </a:lnTo>
                <a:lnTo>
                  <a:pt x="1008698" y="461139"/>
                </a:lnTo>
                <a:lnTo>
                  <a:pt x="1019811" y="451602"/>
                </a:lnTo>
                <a:lnTo>
                  <a:pt x="1030923" y="442384"/>
                </a:lnTo>
                <a:lnTo>
                  <a:pt x="1042671" y="433801"/>
                </a:lnTo>
                <a:lnTo>
                  <a:pt x="1054736" y="425854"/>
                </a:lnTo>
                <a:lnTo>
                  <a:pt x="1066483" y="418542"/>
                </a:lnTo>
                <a:lnTo>
                  <a:pt x="1078866" y="411549"/>
                </a:lnTo>
                <a:lnTo>
                  <a:pt x="1091248" y="405191"/>
                </a:lnTo>
                <a:lnTo>
                  <a:pt x="1103631" y="399152"/>
                </a:lnTo>
                <a:lnTo>
                  <a:pt x="1116331" y="393748"/>
                </a:lnTo>
                <a:lnTo>
                  <a:pt x="1128713" y="388661"/>
                </a:lnTo>
                <a:lnTo>
                  <a:pt x="1141413" y="383893"/>
                </a:lnTo>
                <a:lnTo>
                  <a:pt x="1153796" y="380079"/>
                </a:lnTo>
                <a:lnTo>
                  <a:pt x="1166178" y="376264"/>
                </a:lnTo>
                <a:lnTo>
                  <a:pt x="1178243" y="373085"/>
                </a:lnTo>
                <a:lnTo>
                  <a:pt x="1190308" y="369906"/>
                </a:lnTo>
                <a:lnTo>
                  <a:pt x="1201738" y="367363"/>
                </a:lnTo>
                <a:lnTo>
                  <a:pt x="1213168" y="364820"/>
                </a:lnTo>
                <a:lnTo>
                  <a:pt x="1224281" y="362595"/>
                </a:lnTo>
                <a:lnTo>
                  <a:pt x="1235076" y="361006"/>
                </a:lnTo>
                <a:lnTo>
                  <a:pt x="1254761" y="358145"/>
                </a:lnTo>
                <a:lnTo>
                  <a:pt x="1272223" y="356237"/>
                </a:lnTo>
                <a:lnTo>
                  <a:pt x="1287781" y="354966"/>
                </a:lnTo>
                <a:lnTo>
                  <a:pt x="1300163" y="354330"/>
                </a:lnTo>
                <a:lnTo>
                  <a:pt x="1309371" y="354012"/>
                </a:lnTo>
                <a:close/>
                <a:moveTo>
                  <a:pt x="1815403" y="215900"/>
                </a:moveTo>
                <a:lnTo>
                  <a:pt x="1818266" y="216218"/>
                </a:lnTo>
                <a:lnTo>
                  <a:pt x="1821764" y="216535"/>
                </a:lnTo>
                <a:lnTo>
                  <a:pt x="1824945" y="217170"/>
                </a:lnTo>
                <a:lnTo>
                  <a:pt x="1828126" y="218758"/>
                </a:lnTo>
                <a:lnTo>
                  <a:pt x="1830989" y="220028"/>
                </a:lnTo>
                <a:lnTo>
                  <a:pt x="1834170" y="221615"/>
                </a:lnTo>
                <a:lnTo>
                  <a:pt x="1836715" y="223520"/>
                </a:lnTo>
                <a:lnTo>
                  <a:pt x="1839577" y="226060"/>
                </a:lnTo>
                <a:lnTo>
                  <a:pt x="1841804" y="228600"/>
                </a:lnTo>
                <a:lnTo>
                  <a:pt x="1843713" y="231458"/>
                </a:lnTo>
                <a:lnTo>
                  <a:pt x="1845621" y="234315"/>
                </a:lnTo>
                <a:lnTo>
                  <a:pt x="1847212" y="237490"/>
                </a:lnTo>
                <a:lnTo>
                  <a:pt x="1848166" y="240348"/>
                </a:lnTo>
                <a:lnTo>
                  <a:pt x="1848802" y="243523"/>
                </a:lnTo>
                <a:lnTo>
                  <a:pt x="1849438" y="247015"/>
                </a:lnTo>
                <a:lnTo>
                  <a:pt x="1849438" y="250508"/>
                </a:lnTo>
                <a:lnTo>
                  <a:pt x="1849438" y="253365"/>
                </a:lnTo>
                <a:lnTo>
                  <a:pt x="1848802" y="256858"/>
                </a:lnTo>
                <a:lnTo>
                  <a:pt x="1848166" y="260033"/>
                </a:lnTo>
                <a:lnTo>
                  <a:pt x="1847212" y="263208"/>
                </a:lnTo>
                <a:lnTo>
                  <a:pt x="1845621" y="266065"/>
                </a:lnTo>
                <a:lnTo>
                  <a:pt x="1843713" y="268923"/>
                </a:lnTo>
                <a:lnTo>
                  <a:pt x="1841804" y="271780"/>
                </a:lnTo>
                <a:lnTo>
                  <a:pt x="1839577" y="274320"/>
                </a:lnTo>
                <a:lnTo>
                  <a:pt x="1736517" y="377190"/>
                </a:lnTo>
                <a:lnTo>
                  <a:pt x="1733654" y="379730"/>
                </a:lnTo>
                <a:lnTo>
                  <a:pt x="1731109" y="381635"/>
                </a:lnTo>
                <a:lnTo>
                  <a:pt x="1727928" y="383223"/>
                </a:lnTo>
                <a:lnTo>
                  <a:pt x="1725065" y="384810"/>
                </a:lnTo>
                <a:lnTo>
                  <a:pt x="1721885" y="386080"/>
                </a:lnTo>
                <a:lnTo>
                  <a:pt x="1718704" y="386715"/>
                </a:lnTo>
                <a:lnTo>
                  <a:pt x="1715205" y="387350"/>
                </a:lnTo>
                <a:lnTo>
                  <a:pt x="1712342" y="387350"/>
                </a:lnTo>
                <a:lnTo>
                  <a:pt x="1708843" y="387350"/>
                </a:lnTo>
                <a:lnTo>
                  <a:pt x="1705662" y="386715"/>
                </a:lnTo>
                <a:lnTo>
                  <a:pt x="1702163" y="386080"/>
                </a:lnTo>
                <a:lnTo>
                  <a:pt x="1699300" y="384810"/>
                </a:lnTo>
                <a:lnTo>
                  <a:pt x="1696119" y="383223"/>
                </a:lnTo>
                <a:lnTo>
                  <a:pt x="1693257" y="381635"/>
                </a:lnTo>
                <a:lnTo>
                  <a:pt x="1690394" y="379730"/>
                </a:lnTo>
                <a:lnTo>
                  <a:pt x="1687849" y="377190"/>
                </a:lnTo>
                <a:lnTo>
                  <a:pt x="1685622" y="374650"/>
                </a:lnTo>
                <a:lnTo>
                  <a:pt x="1683396" y="371793"/>
                </a:lnTo>
                <a:lnTo>
                  <a:pt x="1681805" y="368935"/>
                </a:lnTo>
                <a:lnTo>
                  <a:pt x="1680533" y="365760"/>
                </a:lnTo>
                <a:lnTo>
                  <a:pt x="1679261" y="362903"/>
                </a:lnTo>
                <a:lnTo>
                  <a:pt x="1678624" y="359410"/>
                </a:lnTo>
                <a:lnTo>
                  <a:pt x="1678306" y="356235"/>
                </a:lnTo>
                <a:lnTo>
                  <a:pt x="1677988" y="353378"/>
                </a:lnTo>
                <a:lnTo>
                  <a:pt x="1678306" y="349885"/>
                </a:lnTo>
                <a:lnTo>
                  <a:pt x="1678624" y="346393"/>
                </a:lnTo>
                <a:lnTo>
                  <a:pt x="1679261" y="343218"/>
                </a:lnTo>
                <a:lnTo>
                  <a:pt x="1680533" y="340043"/>
                </a:lnTo>
                <a:lnTo>
                  <a:pt x="1681805" y="337185"/>
                </a:lnTo>
                <a:lnTo>
                  <a:pt x="1683396" y="334328"/>
                </a:lnTo>
                <a:lnTo>
                  <a:pt x="1685622" y="331470"/>
                </a:lnTo>
                <a:lnTo>
                  <a:pt x="1687849" y="328930"/>
                </a:lnTo>
                <a:lnTo>
                  <a:pt x="1790910" y="226060"/>
                </a:lnTo>
                <a:lnTo>
                  <a:pt x="1793455" y="223520"/>
                </a:lnTo>
                <a:lnTo>
                  <a:pt x="1796317" y="221615"/>
                </a:lnTo>
                <a:lnTo>
                  <a:pt x="1799180" y="220028"/>
                </a:lnTo>
                <a:lnTo>
                  <a:pt x="1802361" y="218758"/>
                </a:lnTo>
                <a:lnTo>
                  <a:pt x="1805224" y="217170"/>
                </a:lnTo>
                <a:lnTo>
                  <a:pt x="1808723" y="216535"/>
                </a:lnTo>
                <a:lnTo>
                  <a:pt x="1811904" y="216218"/>
                </a:lnTo>
                <a:lnTo>
                  <a:pt x="1815403" y="215900"/>
                </a:lnTo>
                <a:close/>
                <a:moveTo>
                  <a:pt x="851599" y="215900"/>
                </a:moveTo>
                <a:lnTo>
                  <a:pt x="855065" y="216218"/>
                </a:lnTo>
                <a:lnTo>
                  <a:pt x="857902" y="216535"/>
                </a:lnTo>
                <a:lnTo>
                  <a:pt x="861368" y="217170"/>
                </a:lnTo>
                <a:lnTo>
                  <a:pt x="864205" y="218758"/>
                </a:lnTo>
                <a:lnTo>
                  <a:pt x="867356" y="220028"/>
                </a:lnTo>
                <a:lnTo>
                  <a:pt x="870192" y="221615"/>
                </a:lnTo>
                <a:lnTo>
                  <a:pt x="872713" y="223520"/>
                </a:lnTo>
                <a:lnTo>
                  <a:pt x="875550" y="226060"/>
                </a:lnTo>
                <a:lnTo>
                  <a:pt x="977657" y="328930"/>
                </a:lnTo>
                <a:lnTo>
                  <a:pt x="979863" y="331470"/>
                </a:lnTo>
                <a:lnTo>
                  <a:pt x="981754" y="334328"/>
                </a:lnTo>
                <a:lnTo>
                  <a:pt x="983960" y="337185"/>
                </a:lnTo>
                <a:lnTo>
                  <a:pt x="985220" y="340043"/>
                </a:lnTo>
                <a:lnTo>
                  <a:pt x="986166" y="343218"/>
                </a:lnTo>
                <a:lnTo>
                  <a:pt x="986796" y="346393"/>
                </a:lnTo>
                <a:lnTo>
                  <a:pt x="987426" y="349885"/>
                </a:lnTo>
                <a:lnTo>
                  <a:pt x="987426" y="353378"/>
                </a:lnTo>
                <a:lnTo>
                  <a:pt x="987426" y="356235"/>
                </a:lnTo>
                <a:lnTo>
                  <a:pt x="986796" y="359410"/>
                </a:lnTo>
                <a:lnTo>
                  <a:pt x="986166" y="362903"/>
                </a:lnTo>
                <a:lnTo>
                  <a:pt x="985220" y="365760"/>
                </a:lnTo>
                <a:lnTo>
                  <a:pt x="983960" y="368935"/>
                </a:lnTo>
                <a:lnTo>
                  <a:pt x="981754" y="371793"/>
                </a:lnTo>
                <a:lnTo>
                  <a:pt x="979863" y="374650"/>
                </a:lnTo>
                <a:lnTo>
                  <a:pt x="977657" y="377190"/>
                </a:lnTo>
                <a:lnTo>
                  <a:pt x="975135" y="379730"/>
                </a:lnTo>
                <a:lnTo>
                  <a:pt x="972299" y="381635"/>
                </a:lnTo>
                <a:lnTo>
                  <a:pt x="969778" y="383223"/>
                </a:lnTo>
                <a:lnTo>
                  <a:pt x="966627" y="384810"/>
                </a:lnTo>
                <a:lnTo>
                  <a:pt x="963475" y="386080"/>
                </a:lnTo>
                <a:lnTo>
                  <a:pt x="960324" y="386715"/>
                </a:lnTo>
                <a:lnTo>
                  <a:pt x="957172" y="387350"/>
                </a:lnTo>
                <a:lnTo>
                  <a:pt x="953706" y="387350"/>
                </a:lnTo>
                <a:lnTo>
                  <a:pt x="950554" y="387350"/>
                </a:lnTo>
                <a:lnTo>
                  <a:pt x="947088" y="386715"/>
                </a:lnTo>
                <a:lnTo>
                  <a:pt x="944251" y="386080"/>
                </a:lnTo>
                <a:lnTo>
                  <a:pt x="940785" y="384810"/>
                </a:lnTo>
                <a:lnTo>
                  <a:pt x="937948" y="383223"/>
                </a:lnTo>
                <a:lnTo>
                  <a:pt x="935112" y="381635"/>
                </a:lnTo>
                <a:lnTo>
                  <a:pt x="932276" y="379730"/>
                </a:lnTo>
                <a:lnTo>
                  <a:pt x="929440" y="377190"/>
                </a:lnTo>
                <a:lnTo>
                  <a:pt x="827333" y="274320"/>
                </a:lnTo>
                <a:lnTo>
                  <a:pt x="825127" y="271780"/>
                </a:lnTo>
                <a:lnTo>
                  <a:pt x="823236" y="268923"/>
                </a:lnTo>
                <a:lnTo>
                  <a:pt x="821345" y="266065"/>
                </a:lnTo>
                <a:lnTo>
                  <a:pt x="820084" y="263208"/>
                </a:lnTo>
                <a:lnTo>
                  <a:pt x="819139" y="260033"/>
                </a:lnTo>
                <a:lnTo>
                  <a:pt x="818193" y="256858"/>
                </a:lnTo>
                <a:lnTo>
                  <a:pt x="817878" y="253365"/>
                </a:lnTo>
                <a:lnTo>
                  <a:pt x="817563" y="250508"/>
                </a:lnTo>
                <a:lnTo>
                  <a:pt x="817878" y="247015"/>
                </a:lnTo>
                <a:lnTo>
                  <a:pt x="818193" y="243523"/>
                </a:lnTo>
                <a:lnTo>
                  <a:pt x="819139" y="240348"/>
                </a:lnTo>
                <a:lnTo>
                  <a:pt x="820084" y="237490"/>
                </a:lnTo>
                <a:lnTo>
                  <a:pt x="821345" y="234315"/>
                </a:lnTo>
                <a:lnTo>
                  <a:pt x="823236" y="231458"/>
                </a:lnTo>
                <a:lnTo>
                  <a:pt x="825127" y="228600"/>
                </a:lnTo>
                <a:lnTo>
                  <a:pt x="827333" y="226060"/>
                </a:lnTo>
                <a:lnTo>
                  <a:pt x="830169" y="223520"/>
                </a:lnTo>
                <a:lnTo>
                  <a:pt x="832690" y="221615"/>
                </a:lnTo>
                <a:lnTo>
                  <a:pt x="835842" y="220028"/>
                </a:lnTo>
                <a:lnTo>
                  <a:pt x="838678" y="218758"/>
                </a:lnTo>
                <a:lnTo>
                  <a:pt x="842144" y="217170"/>
                </a:lnTo>
                <a:lnTo>
                  <a:pt x="844981" y="216535"/>
                </a:lnTo>
                <a:lnTo>
                  <a:pt x="848447" y="216218"/>
                </a:lnTo>
                <a:lnTo>
                  <a:pt x="851599" y="215900"/>
                </a:lnTo>
                <a:close/>
                <a:moveTo>
                  <a:pt x="1318578" y="0"/>
                </a:moveTo>
                <a:lnTo>
                  <a:pt x="1321753" y="318"/>
                </a:lnTo>
                <a:lnTo>
                  <a:pt x="1325563" y="636"/>
                </a:lnTo>
                <a:lnTo>
                  <a:pt x="1328421" y="1590"/>
                </a:lnTo>
                <a:lnTo>
                  <a:pt x="1331913" y="2544"/>
                </a:lnTo>
                <a:lnTo>
                  <a:pt x="1334771" y="4133"/>
                </a:lnTo>
                <a:lnTo>
                  <a:pt x="1337629" y="6041"/>
                </a:lnTo>
                <a:lnTo>
                  <a:pt x="1340169" y="7949"/>
                </a:lnTo>
                <a:lnTo>
                  <a:pt x="1342391" y="9857"/>
                </a:lnTo>
                <a:lnTo>
                  <a:pt x="1344931" y="12719"/>
                </a:lnTo>
                <a:lnTo>
                  <a:pt x="1346836" y="15262"/>
                </a:lnTo>
                <a:lnTo>
                  <a:pt x="1348424" y="18124"/>
                </a:lnTo>
                <a:lnTo>
                  <a:pt x="1350011" y="20986"/>
                </a:lnTo>
                <a:lnTo>
                  <a:pt x="1351281" y="23848"/>
                </a:lnTo>
                <a:lnTo>
                  <a:pt x="1351916" y="27345"/>
                </a:lnTo>
                <a:lnTo>
                  <a:pt x="1352551" y="30843"/>
                </a:lnTo>
                <a:lnTo>
                  <a:pt x="1352551" y="34341"/>
                </a:lnTo>
                <a:lnTo>
                  <a:pt x="1352551" y="180290"/>
                </a:lnTo>
                <a:lnTo>
                  <a:pt x="1352551" y="183469"/>
                </a:lnTo>
                <a:lnTo>
                  <a:pt x="1351916" y="186967"/>
                </a:lnTo>
                <a:lnTo>
                  <a:pt x="1351281" y="190147"/>
                </a:lnTo>
                <a:lnTo>
                  <a:pt x="1350011" y="193327"/>
                </a:lnTo>
                <a:lnTo>
                  <a:pt x="1348424" y="196188"/>
                </a:lnTo>
                <a:lnTo>
                  <a:pt x="1346836" y="199368"/>
                </a:lnTo>
                <a:lnTo>
                  <a:pt x="1344931" y="201912"/>
                </a:lnTo>
                <a:lnTo>
                  <a:pt x="1342391" y="204138"/>
                </a:lnTo>
                <a:lnTo>
                  <a:pt x="1340169" y="206681"/>
                </a:lnTo>
                <a:lnTo>
                  <a:pt x="1337629" y="208271"/>
                </a:lnTo>
                <a:lnTo>
                  <a:pt x="1334771" y="210179"/>
                </a:lnTo>
                <a:lnTo>
                  <a:pt x="1331913" y="211769"/>
                </a:lnTo>
                <a:lnTo>
                  <a:pt x="1328421" y="212723"/>
                </a:lnTo>
                <a:lnTo>
                  <a:pt x="1325563" y="213677"/>
                </a:lnTo>
                <a:lnTo>
                  <a:pt x="1321753" y="213995"/>
                </a:lnTo>
                <a:lnTo>
                  <a:pt x="1318578" y="214313"/>
                </a:lnTo>
                <a:lnTo>
                  <a:pt x="1315086" y="213995"/>
                </a:lnTo>
                <a:lnTo>
                  <a:pt x="1311593" y="213677"/>
                </a:lnTo>
                <a:lnTo>
                  <a:pt x="1308418" y="212723"/>
                </a:lnTo>
                <a:lnTo>
                  <a:pt x="1305243" y="211769"/>
                </a:lnTo>
                <a:lnTo>
                  <a:pt x="1302068" y="210179"/>
                </a:lnTo>
                <a:lnTo>
                  <a:pt x="1299528" y="208271"/>
                </a:lnTo>
                <a:lnTo>
                  <a:pt x="1296671" y="206681"/>
                </a:lnTo>
                <a:lnTo>
                  <a:pt x="1294448" y="204138"/>
                </a:lnTo>
                <a:lnTo>
                  <a:pt x="1292226" y="201912"/>
                </a:lnTo>
                <a:lnTo>
                  <a:pt x="1290003" y="199368"/>
                </a:lnTo>
                <a:lnTo>
                  <a:pt x="1288416" y="196188"/>
                </a:lnTo>
                <a:lnTo>
                  <a:pt x="1287146" y="193327"/>
                </a:lnTo>
                <a:lnTo>
                  <a:pt x="1285876" y="190147"/>
                </a:lnTo>
                <a:lnTo>
                  <a:pt x="1285241" y="186967"/>
                </a:lnTo>
                <a:lnTo>
                  <a:pt x="1284288" y="183469"/>
                </a:lnTo>
                <a:lnTo>
                  <a:pt x="1284288" y="180290"/>
                </a:lnTo>
                <a:lnTo>
                  <a:pt x="1284288" y="34341"/>
                </a:lnTo>
                <a:lnTo>
                  <a:pt x="1284288" y="30843"/>
                </a:lnTo>
                <a:lnTo>
                  <a:pt x="1285241" y="27345"/>
                </a:lnTo>
                <a:lnTo>
                  <a:pt x="1285876" y="23848"/>
                </a:lnTo>
                <a:lnTo>
                  <a:pt x="1287146" y="20986"/>
                </a:lnTo>
                <a:lnTo>
                  <a:pt x="1288416" y="18124"/>
                </a:lnTo>
                <a:lnTo>
                  <a:pt x="1290003" y="15262"/>
                </a:lnTo>
                <a:lnTo>
                  <a:pt x="1292226" y="12719"/>
                </a:lnTo>
                <a:lnTo>
                  <a:pt x="1294448" y="9857"/>
                </a:lnTo>
                <a:lnTo>
                  <a:pt x="1296671" y="7949"/>
                </a:lnTo>
                <a:lnTo>
                  <a:pt x="1299528" y="6041"/>
                </a:lnTo>
                <a:lnTo>
                  <a:pt x="1302068" y="4133"/>
                </a:lnTo>
                <a:lnTo>
                  <a:pt x="1305243" y="2544"/>
                </a:lnTo>
                <a:lnTo>
                  <a:pt x="1308418" y="1590"/>
                </a:lnTo>
                <a:lnTo>
                  <a:pt x="1311593" y="636"/>
                </a:lnTo>
                <a:lnTo>
                  <a:pt x="1315086" y="318"/>
                </a:lnTo>
                <a:lnTo>
                  <a:pt x="13185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KSO_Shape"/>
          <p:cNvSpPr/>
          <p:nvPr/>
        </p:nvSpPr>
        <p:spPr bwMode="auto">
          <a:xfrm>
            <a:off x="1567808" y="5342624"/>
            <a:ext cx="453618" cy="462811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8" name="文本框 19"/>
          <p:cNvSpPr txBox="1"/>
          <p:nvPr/>
        </p:nvSpPr>
        <p:spPr>
          <a:xfrm>
            <a:off x="1988281" y="3803325"/>
            <a:ext cx="38717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什么是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文件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I/O</a:t>
            </a:r>
            <a:endParaRPr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19"/>
          <p:cNvSpPr txBox="1"/>
          <p:nvPr/>
        </p:nvSpPr>
        <p:spPr>
          <a:xfrm>
            <a:off x="1988281" y="2328728"/>
            <a:ext cx="415225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为什么要学习文件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I/O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sp>
        <p:nvSpPr>
          <p:cNvPr id="22" name="文本框 19"/>
          <p:cNvSpPr txBox="1"/>
          <p:nvPr/>
        </p:nvSpPr>
        <p:spPr>
          <a:xfrm>
            <a:off x="1988281" y="5312419"/>
            <a:ext cx="38717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如何使用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文件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I/O</a:t>
            </a:r>
            <a:endParaRPr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t="4317" b="9584"/>
          <a:stretch>
            <a:fillRect/>
          </a:stretch>
        </p:blipFill>
        <p:spPr>
          <a:xfrm>
            <a:off x="6280484" y="1583138"/>
            <a:ext cx="4934971" cy="3288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2"/>
          <p:cNvSpPr txBox="1">
            <a:spLocks noGrp="1"/>
          </p:cNvSpPr>
          <p:nvPr>
            <p:ph type="title"/>
          </p:nvPr>
        </p:nvSpPr>
        <p:spPr bwMode="gray">
          <a:prstGeom prst="rect">
            <a:avLst/>
          </a:prstGeom>
        </p:spPr>
        <p:txBody>
          <a:bodyPr wrap="square" lIns="0" tIns="0" rIns="0" bIns="0" anchor="ctr" anchorCtr="0"/>
          <a:lstStyle>
            <a:lvl1pPr marL="0" algn="l" defTabSz="1219200" rtl="0" eaLnBrk="1" latinLnBrk="0" hangingPunct="1">
              <a:lnSpc>
                <a:spcPct val="100000"/>
              </a:lnSpc>
              <a:spcBef>
                <a:spcPct val="0"/>
              </a:spcBef>
              <a:buNone/>
              <a:tabLst>
                <a:tab pos="1218565" algn="l"/>
              </a:tabLst>
              <a:defRPr lang="en-US" sz="3600" kern="1200" cap="none" spc="0" baseline="0" dirty="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</a:lstStyle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read 方法 —— 读取文件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458907" y="4114800"/>
            <a:ext cx="3264928" cy="0"/>
          </a:xfrm>
          <a:prstGeom prst="line">
            <a:avLst/>
          </a:prstGeom>
          <a:ln w="57150">
            <a:solidFill>
              <a:srgbClr val="F0291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458271" y="2667000"/>
            <a:ext cx="3264928" cy="1152357"/>
          </a:xfrm>
          <a:prstGeom prst="rect">
            <a:avLst/>
          </a:prstGeom>
          <a:solidFill>
            <a:srgbClr val="F0291F"/>
          </a:solidFill>
          <a:ln>
            <a:solidFill>
              <a:srgbClr val="E223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dirty="0">
                <a:solidFill>
                  <a:schemeClr val="bg1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代码演示</a:t>
            </a:r>
            <a:endParaRPr lang="zh-CN" altLang="en-US" dirty="0">
              <a:solidFill>
                <a:schemeClr val="bg1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3880696" y="2321335"/>
            <a:ext cx="1" cy="3004249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4037561" y="1329982"/>
            <a:ext cx="7791824" cy="4891314"/>
          </a:xfrm>
          <a:prstGeom prst="rect">
            <a:avLst/>
          </a:prstGeom>
          <a:noFill/>
          <a:ln w="38100">
            <a:solidFill>
              <a:srgbClr val="E2231A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804" y="4410244"/>
            <a:ext cx="855133" cy="85513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440680" y="3295650"/>
            <a:ext cx="309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 dirty="0" err="1" smtClean="0">
              <a:solidFill>
                <a:schemeClr val="accent2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30800" y="3198495"/>
            <a:ext cx="16186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dirty="0" err="1" smtClean="0">
                <a:solidFill>
                  <a:schemeClr val="accent2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                 </a:t>
            </a:r>
            <a:endParaRPr lang="en-US" altLang="zh-CN" dirty="0" err="1" smtClean="0">
              <a:solidFill>
                <a:schemeClr val="accent2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010" y="1922145"/>
            <a:ext cx="3192780" cy="38023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7210" y="2904490"/>
            <a:ext cx="3218180" cy="24212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157210" y="2206625"/>
            <a:ext cx="1706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运行结果：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可选过程 3"/>
          <p:cNvSpPr/>
          <p:nvPr/>
        </p:nvSpPr>
        <p:spPr>
          <a:xfrm>
            <a:off x="2030361" y="1264674"/>
            <a:ext cx="8288593" cy="4328651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readline</a:t>
            </a:r>
            <a:endParaRPr lang="en-US" altLang="zh-CN" sz="4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588" y="2011055"/>
            <a:ext cx="2572519" cy="24166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864462" y="2011055"/>
            <a:ext cx="3325951" cy="24166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为什么要使用</a:t>
            </a:r>
            <a:r>
              <a:rPr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readline</a:t>
            </a:r>
            <a:endParaRPr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36478" y="2220414"/>
            <a:ext cx="4965611" cy="2416628"/>
          </a:xfrm>
          <a:prstGeom prst="rect">
            <a:avLst/>
          </a:prstGeom>
          <a:ln w="12700">
            <a:noFill/>
            <a:prstDash val="lgDashDotDot"/>
          </a:ln>
        </p:spPr>
        <p:txBody>
          <a:bodyPr wrap="square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1 </a:t>
            </a:r>
            <a:r>
              <a:rPr sz="2000" dirty="0">
                <a:solidFill>
                  <a:srgbClr val="6F7170"/>
                </a:solidFill>
                <a:ea typeface="微软雅黑" panose="020B0503020204020204" pitchFamily="34" charset="-122"/>
              </a:rPr>
              <a:t>read 方法默认会把文件的 所有内容 一次性读取到内存</a:t>
            </a:r>
            <a:r>
              <a:rPr lang="zh-CN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。</a:t>
            </a:r>
            <a:endParaRPr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2 </a:t>
            </a:r>
            <a:r>
              <a:rPr sz="2000" dirty="0">
                <a:solidFill>
                  <a:srgbClr val="6F7170"/>
                </a:solidFill>
                <a:ea typeface="微软雅黑" panose="020B0503020204020204" pitchFamily="34" charset="-122"/>
              </a:rPr>
              <a:t>如果文件太大，对内存的占用会非常严重</a:t>
            </a:r>
            <a:r>
              <a:rPr lang="zh-CN" sz="2000" dirty="0">
                <a:solidFill>
                  <a:srgbClr val="6F7170"/>
                </a:solidFill>
                <a:ea typeface="微软雅黑" panose="020B0503020204020204" pitchFamily="34" charset="-122"/>
              </a:rPr>
              <a:t>。</a:t>
            </a:r>
            <a:endParaRPr lang="zh-CN" sz="2000" dirty="0">
              <a:solidFill>
                <a:srgbClr val="6F7170"/>
              </a:solidFill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7780" y="2953040"/>
            <a:ext cx="1560860" cy="534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readline</a:t>
            </a:r>
            <a:r>
              <a:rPr lang="zh-CN" altLang="en-US" sz="2400" b="1" dirty="0">
                <a:solidFill>
                  <a:schemeClr val="bg1"/>
                </a:solidFill>
                <a:ea typeface="微软雅黑" panose="020B0503020204020204" pitchFamily="34" charset="-122"/>
              </a:rPr>
              <a:t>：</a:t>
            </a:r>
            <a:endParaRPr lang="en-US" altLang="zh-CN" sz="2400" b="1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745" y="2841797"/>
            <a:ext cx="736508" cy="7365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直接连接符 74"/>
          <p:cNvCxnSpPr/>
          <p:nvPr>
            <p:custDataLst>
              <p:tags r:id="rId1"/>
            </p:custDataLst>
          </p:nvPr>
        </p:nvCxnSpPr>
        <p:spPr>
          <a:xfrm>
            <a:off x="0" y="1985174"/>
            <a:ext cx="12192000" cy="0"/>
          </a:xfrm>
          <a:prstGeom prst="line">
            <a:avLst/>
          </a:prstGeom>
          <a:ln w="63500"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>
            <p:custDataLst>
              <p:tags r:id="rId2"/>
            </p:custDataLst>
          </p:nvPr>
        </p:nvCxnSpPr>
        <p:spPr>
          <a:xfrm>
            <a:off x="2543176" y="7939"/>
            <a:ext cx="0" cy="6870700"/>
          </a:xfrm>
          <a:prstGeom prst="line">
            <a:avLst/>
          </a:prstGeom>
          <a:ln w="63500"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2" name="文本框 10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540130" y="1231114"/>
            <a:ext cx="7542398" cy="468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sz="4000" dirty="0">
                <a:solidFill>
                  <a:srgbClr val="E2231A"/>
                </a:solidFill>
                <a:ea typeface="微软雅黑" panose="020B0503020204020204" pitchFamily="34" charset="-122"/>
              </a:rPr>
              <a:t>readline 方法</a:t>
            </a:r>
            <a:endParaRPr sz="4000" dirty="0">
              <a:solidFill>
                <a:srgbClr val="E2231A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311530" y="2972834"/>
            <a:ext cx="8766170" cy="460375"/>
            <a:chOff x="3311530" y="2800749"/>
            <a:chExt cx="8172807" cy="460375"/>
          </a:xfrm>
        </p:grpSpPr>
        <p:sp>
          <p:nvSpPr>
            <p:cNvPr id="83" name="菱形 82"/>
            <p:cNvSpPr/>
            <p:nvPr>
              <p:custDataLst>
                <p:tags r:id="rId4"/>
              </p:custDataLst>
            </p:nvPr>
          </p:nvSpPr>
          <p:spPr>
            <a:xfrm>
              <a:off x="3311530" y="2840436"/>
              <a:ext cx="374650" cy="374650"/>
            </a:xfrm>
            <a:prstGeom prst="diamon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055" name="文本框 84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3749680" y="2808686"/>
              <a:ext cx="520700" cy="452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85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4281792" y="2800749"/>
              <a:ext cx="7202545" cy="450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dirty="0">
                  <a:ea typeface="微软雅黑" panose="020B0503020204020204" pitchFamily="34" charset="-122"/>
                </a:rPr>
                <a:t>readline 方法可以一次读取一行内容</a:t>
              </a:r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311530" y="4698489"/>
            <a:ext cx="7524750" cy="461645"/>
            <a:chOff x="3311530" y="3546875"/>
            <a:chExt cx="7524750" cy="461645"/>
          </a:xfrm>
        </p:grpSpPr>
        <p:sp>
          <p:nvSpPr>
            <p:cNvPr id="87" name="菱形 86"/>
            <p:cNvSpPr/>
            <p:nvPr>
              <p:custDataLst>
                <p:tags r:id="rId7"/>
              </p:custDataLst>
            </p:nvPr>
          </p:nvSpPr>
          <p:spPr>
            <a:xfrm>
              <a:off x="3311530" y="3578624"/>
              <a:ext cx="374650" cy="374650"/>
            </a:xfrm>
            <a:prstGeom prst="diamond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057" name="文本框 87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3749680" y="3546875"/>
              <a:ext cx="520700" cy="452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88"/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4264030" y="3556400"/>
              <a:ext cx="6572250" cy="452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no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400" dirty="0">
                  <a:ea typeface="微软雅黑" panose="020B0503020204020204" pitchFamily="34" charset="-122"/>
                </a:rPr>
                <a:t>方法执行后，会把 </a:t>
              </a:r>
              <a:r>
                <a:rPr lang="zh-CN" altLang="en-US" sz="2400" dirty="0">
                  <a:solidFill>
                    <a:srgbClr val="FF0000"/>
                  </a:solidFill>
                  <a:ea typeface="微软雅黑" panose="020B0503020204020204" pitchFamily="34" charset="-122"/>
                </a:rPr>
                <a:t>文件指针</a:t>
              </a:r>
              <a:r>
                <a:rPr lang="zh-CN" altLang="en-US" sz="2400" dirty="0">
                  <a:ea typeface="微软雅黑" panose="020B0503020204020204" pitchFamily="34" charset="-122"/>
                </a:rPr>
                <a:t> 移动到下一行，准备再次读取</a:t>
              </a:r>
              <a:endParaRPr lang="zh-CN" altLang="en-US" sz="2400"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1726440" y="1362239"/>
            <a:ext cx="1464442" cy="105056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32" y="2608108"/>
            <a:ext cx="1952167" cy="4237192"/>
          </a:xfrm>
          <a:prstGeom prst="rect">
            <a:avLst/>
          </a:prstGeom>
        </p:spPr>
      </p:pic>
      <p:sp>
        <p:nvSpPr>
          <p:cNvPr id="22" name="KSO_Shape"/>
          <p:cNvSpPr>
            <a:spLocks noChangeAspect="1"/>
          </p:cNvSpPr>
          <p:nvPr/>
        </p:nvSpPr>
        <p:spPr>
          <a:xfrm flipH="1">
            <a:off x="1520705" y="1106072"/>
            <a:ext cx="1844801" cy="1306734"/>
          </a:xfrm>
          <a:custGeom>
            <a:avLst/>
            <a:gdLst>
              <a:gd name="connsiteX0" fmla="*/ 7782622 w 7782622"/>
              <a:gd name="connsiteY0" fmla="*/ 1956116 h 5514836"/>
              <a:gd name="connsiteX1" fmla="*/ 1120218 w 7782622"/>
              <a:gd name="connsiteY1" fmla="*/ 1956116 h 5514836"/>
              <a:gd name="connsiteX2" fmla="*/ 4 w 7782622"/>
              <a:gd name="connsiteY2" fmla="*/ 5514836 h 5514836"/>
              <a:gd name="connsiteX3" fmla="*/ 6662408 w 7782622"/>
              <a:gd name="connsiteY3" fmla="*/ 5514836 h 5514836"/>
              <a:gd name="connsiteX4" fmla="*/ 2210075 w 7782622"/>
              <a:gd name="connsiteY4" fmla="*/ 0 h 5514836"/>
              <a:gd name="connsiteX5" fmla="*/ 0 w 7782622"/>
              <a:gd name="connsiteY5" fmla="*/ 0 h 5514836"/>
              <a:gd name="connsiteX6" fmla="*/ 0 w 7782622"/>
              <a:gd name="connsiteY6" fmla="*/ 1356040 h 5514836"/>
              <a:gd name="connsiteX7" fmla="*/ 2 w 7782622"/>
              <a:gd name="connsiteY7" fmla="*/ 1356040 h 5514836"/>
              <a:gd name="connsiteX8" fmla="*/ 2 w 7782622"/>
              <a:gd name="connsiteY8" fmla="*/ 4425111 h 5514836"/>
              <a:gd name="connsiteX9" fmla="*/ 872566 w 7782622"/>
              <a:gd name="connsiteY9" fmla="*/ 1653131 h 5514836"/>
              <a:gd name="connsiteX10" fmla="*/ 6705945 w 7782622"/>
              <a:gd name="connsiteY10" fmla="*/ 1653131 h 5514836"/>
              <a:gd name="connsiteX11" fmla="*/ 6705945 w 7782622"/>
              <a:gd name="connsiteY11" fmla="*/ 984566 h 5514836"/>
              <a:gd name="connsiteX12" fmla="*/ 2611236 w 7782622"/>
              <a:gd name="connsiteY12" fmla="*/ 984566 h 5514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782622" h="5514836">
                <a:moveTo>
                  <a:pt x="7782622" y="1956116"/>
                </a:moveTo>
                <a:lnTo>
                  <a:pt x="1120218" y="1956116"/>
                </a:lnTo>
                <a:lnTo>
                  <a:pt x="4" y="5514836"/>
                </a:lnTo>
                <a:lnTo>
                  <a:pt x="6662408" y="5514836"/>
                </a:lnTo>
                <a:close/>
                <a:moveTo>
                  <a:pt x="2210075" y="0"/>
                </a:moveTo>
                <a:lnTo>
                  <a:pt x="0" y="0"/>
                </a:lnTo>
                <a:lnTo>
                  <a:pt x="0" y="1356040"/>
                </a:lnTo>
                <a:lnTo>
                  <a:pt x="2" y="1356040"/>
                </a:lnTo>
                <a:lnTo>
                  <a:pt x="2" y="4425111"/>
                </a:lnTo>
                <a:lnTo>
                  <a:pt x="872566" y="1653131"/>
                </a:lnTo>
                <a:lnTo>
                  <a:pt x="6705945" y="1653131"/>
                </a:lnTo>
                <a:lnTo>
                  <a:pt x="6705945" y="984566"/>
                </a:lnTo>
                <a:lnTo>
                  <a:pt x="2611236" y="984566"/>
                </a:lnTo>
                <a:close/>
              </a:path>
            </a:pathLst>
          </a:cu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77291" y="1275229"/>
            <a:ext cx="11267480" cy="5277758"/>
            <a:chOff x="2375944" y="1506398"/>
            <a:chExt cx="7147584" cy="3773488"/>
          </a:xfrm>
        </p:grpSpPr>
        <p:sp>
          <p:nvSpPr>
            <p:cNvPr id="18" name="MH_Other_1"/>
            <p:cNvSpPr/>
            <p:nvPr>
              <p:custDataLst>
                <p:tags r:id="rId1"/>
              </p:custDataLst>
            </p:nvPr>
          </p:nvSpPr>
          <p:spPr>
            <a:xfrm>
              <a:off x="2381754" y="2767013"/>
              <a:ext cx="293687" cy="14414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MH_Other_3"/>
            <p:cNvSpPr/>
            <p:nvPr>
              <p:custDataLst>
                <p:tags r:id="rId2"/>
              </p:custDataLst>
            </p:nvPr>
          </p:nvSpPr>
          <p:spPr>
            <a:xfrm>
              <a:off x="2375944" y="1506398"/>
              <a:ext cx="7147584" cy="377348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MH_SubTitle_1"/>
            <p:cNvSpPr/>
            <p:nvPr>
              <p:custDataLst>
                <p:tags r:id="rId3"/>
              </p:custDataLst>
            </p:nvPr>
          </p:nvSpPr>
          <p:spPr>
            <a:xfrm>
              <a:off x="8100463" y="2570880"/>
              <a:ext cx="1423065" cy="14414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endParaRPr lang="en-US" altLang="zh-CN" sz="3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78" name="MH_Text_1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746375" y="2724150"/>
              <a:ext cx="4324350" cy="149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40000"/>
                </a:lnSpc>
                <a:spcBef>
                  <a:spcPts val="600"/>
                </a:spcBef>
                <a:defRPr/>
              </a:pPr>
              <a:endParaRPr lang="en-US" altLang="zh-CN" sz="1400" dirty="0">
                <a:latin typeface="+mn-lt"/>
                <a:ea typeface="微软雅黑" panose="020B0503020204020204" pitchFamily="34" charset="-122"/>
              </a:endParaRPr>
            </a:p>
          </p:txBody>
        </p:sp>
      </p:grpSp>
      <p:sp>
        <p:nvSpPr>
          <p:cNvPr id="3079" name="MH_PageTitle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readline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" name="KSO_Shape"/>
          <p:cNvSpPr/>
          <p:nvPr/>
        </p:nvSpPr>
        <p:spPr bwMode="auto">
          <a:xfrm>
            <a:off x="9470954" y="3112292"/>
            <a:ext cx="1905000" cy="1320800"/>
          </a:xfrm>
          <a:custGeom>
            <a:avLst/>
            <a:gdLst>
              <a:gd name="T0" fmla="*/ 381408390 w 6190"/>
              <a:gd name="T1" fmla="*/ 48095465 h 4291"/>
              <a:gd name="T2" fmla="*/ 398361967 w 6190"/>
              <a:gd name="T3" fmla="*/ 65137202 h 4291"/>
              <a:gd name="T4" fmla="*/ 398361967 w 6190"/>
              <a:gd name="T5" fmla="*/ 340645740 h 4291"/>
              <a:gd name="T6" fmla="*/ 243222337 w 6190"/>
              <a:gd name="T7" fmla="*/ 340645740 h 4291"/>
              <a:gd name="T8" fmla="*/ 243222337 w 6190"/>
              <a:gd name="T9" fmla="*/ 352290696 h 4291"/>
              <a:gd name="T10" fmla="*/ 255534977 w 6190"/>
              <a:gd name="T11" fmla="*/ 354089520 h 4291"/>
              <a:gd name="T12" fmla="*/ 267942405 w 6190"/>
              <a:gd name="T13" fmla="*/ 356456556 h 4291"/>
              <a:gd name="T14" fmla="*/ 280444621 w 6190"/>
              <a:gd name="T15" fmla="*/ 359202195 h 4291"/>
              <a:gd name="T16" fmla="*/ 292852049 w 6190"/>
              <a:gd name="T17" fmla="*/ 362515737 h 4291"/>
              <a:gd name="T18" fmla="*/ 305259477 w 6190"/>
              <a:gd name="T19" fmla="*/ 366208191 h 4291"/>
              <a:gd name="T20" fmla="*/ 317666598 w 6190"/>
              <a:gd name="T21" fmla="*/ 370563353 h 4291"/>
              <a:gd name="T22" fmla="*/ 330074026 w 6190"/>
              <a:gd name="T23" fmla="*/ 375391922 h 4291"/>
              <a:gd name="T24" fmla="*/ 342481454 w 6190"/>
              <a:gd name="T25" fmla="*/ 380693590 h 4291"/>
              <a:gd name="T26" fmla="*/ 342481454 w 6190"/>
              <a:gd name="T27" fmla="*/ 406256349 h 4291"/>
              <a:gd name="T28" fmla="*/ 59858547 w 6190"/>
              <a:gd name="T29" fmla="*/ 406256349 h 4291"/>
              <a:gd name="T30" fmla="*/ 59858547 w 6190"/>
              <a:gd name="T31" fmla="*/ 380693590 h 4291"/>
              <a:gd name="T32" fmla="*/ 65920078 w 6190"/>
              <a:gd name="T33" fmla="*/ 378232057 h 4291"/>
              <a:gd name="T34" fmla="*/ 77853872 w 6190"/>
              <a:gd name="T35" fmla="*/ 373593097 h 4291"/>
              <a:gd name="T36" fmla="*/ 89882455 w 6190"/>
              <a:gd name="T37" fmla="*/ 369332432 h 4291"/>
              <a:gd name="T38" fmla="*/ 101816249 w 6190"/>
              <a:gd name="T39" fmla="*/ 365545482 h 4291"/>
              <a:gd name="T40" fmla="*/ 113939620 w 6190"/>
              <a:gd name="T41" fmla="*/ 362137135 h 4291"/>
              <a:gd name="T42" fmla="*/ 125967894 w 6190"/>
              <a:gd name="T43" fmla="*/ 359107390 h 4291"/>
              <a:gd name="T44" fmla="*/ 137901688 w 6190"/>
              <a:gd name="T45" fmla="*/ 356456556 h 4291"/>
              <a:gd name="T46" fmla="*/ 150025059 w 6190"/>
              <a:gd name="T47" fmla="*/ 354373626 h 4291"/>
              <a:gd name="T48" fmla="*/ 155992110 w 6190"/>
              <a:gd name="T49" fmla="*/ 340645740 h 4291"/>
              <a:gd name="T50" fmla="*/ 0 w 6190"/>
              <a:gd name="T51" fmla="*/ 340645740 h 4291"/>
              <a:gd name="T52" fmla="*/ 0 w 6190"/>
              <a:gd name="T53" fmla="*/ 65137202 h 4291"/>
              <a:gd name="T54" fmla="*/ 16953577 w 6190"/>
              <a:gd name="T55" fmla="*/ 48095465 h 4291"/>
              <a:gd name="T56" fmla="*/ 420335326 w 6190"/>
              <a:gd name="T57" fmla="*/ 406256349 h 4291"/>
              <a:gd name="T58" fmla="*/ 586272213 w 6190"/>
              <a:gd name="T59" fmla="*/ 0 h 4291"/>
              <a:gd name="T60" fmla="*/ 420335326 w 6190"/>
              <a:gd name="T61" fmla="*/ 406256349 h 4291"/>
              <a:gd name="T62" fmla="*/ 441266937 w 6190"/>
              <a:gd name="T63" fmla="*/ 35408890 h 4291"/>
              <a:gd name="T64" fmla="*/ 568276888 w 6190"/>
              <a:gd name="T65" fmla="*/ 74889145 h 4291"/>
              <a:gd name="T66" fmla="*/ 441266937 w 6190"/>
              <a:gd name="T67" fmla="*/ 35408890 h 4291"/>
              <a:gd name="T68" fmla="*/ 441266937 w 6190"/>
              <a:gd name="T69" fmla="*/ 97043248 h 4291"/>
              <a:gd name="T70" fmla="*/ 568276888 w 6190"/>
              <a:gd name="T71" fmla="*/ 136712804 h 4291"/>
              <a:gd name="T72" fmla="*/ 441266937 w 6190"/>
              <a:gd name="T73" fmla="*/ 97043248 h 4291"/>
              <a:gd name="T74" fmla="*/ 440604034 w 6190"/>
              <a:gd name="T75" fmla="*/ 170228065 h 4291"/>
              <a:gd name="T76" fmla="*/ 483224639 w 6190"/>
              <a:gd name="T77" fmla="*/ 200808694 h 4291"/>
              <a:gd name="T78" fmla="*/ 440604034 w 6190"/>
              <a:gd name="T79" fmla="*/ 170228065 h 4291"/>
              <a:gd name="T80" fmla="*/ 440604034 w 6190"/>
              <a:gd name="T81" fmla="*/ 219365150 h 4291"/>
              <a:gd name="T82" fmla="*/ 483224639 w 6190"/>
              <a:gd name="T83" fmla="*/ 249945779 h 4291"/>
              <a:gd name="T84" fmla="*/ 440604034 w 6190"/>
              <a:gd name="T85" fmla="*/ 219365150 h 4291"/>
              <a:gd name="T86" fmla="*/ 364360025 w 6190"/>
              <a:gd name="T87" fmla="*/ 82179246 h 4291"/>
              <a:gd name="T88" fmla="*/ 34001942 w 6190"/>
              <a:gd name="T89" fmla="*/ 306562266 h 4291"/>
              <a:gd name="T90" fmla="*/ 364360025 w 6190"/>
              <a:gd name="T91" fmla="*/ 82179246 h 4291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6190" h="4291">
                <a:moveTo>
                  <a:pt x="179" y="508"/>
                </a:moveTo>
                <a:lnTo>
                  <a:pt x="4027" y="508"/>
                </a:lnTo>
                <a:lnTo>
                  <a:pt x="4206" y="508"/>
                </a:lnTo>
                <a:lnTo>
                  <a:pt x="4206" y="688"/>
                </a:lnTo>
                <a:lnTo>
                  <a:pt x="4206" y="3418"/>
                </a:lnTo>
                <a:lnTo>
                  <a:pt x="4206" y="3598"/>
                </a:lnTo>
                <a:lnTo>
                  <a:pt x="4027" y="3598"/>
                </a:lnTo>
                <a:lnTo>
                  <a:pt x="2568" y="3598"/>
                </a:lnTo>
                <a:lnTo>
                  <a:pt x="2568" y="3721"/>
                </a:lnTo>
                <a:lnTo>
                  <a:pt x="2634" y="3731"/>
                </a:lnTo>
                <a:lnTo>
                  <a:pt x="2698" y="3740"/>
                </a:lnTo>
                <a:lnTo>
                  <a:pt x="2764" y="3752"/>
                </a:lnTo>
                <a:lnTo>
                  <a:pt x="2829" y="3765"/>
                </a:lnTo>
                <a:lnTo>
                  <a:pt x="2895" y="3779"/>
                </a:lnTo>
                <a:lnTo>
                  <a:pt x="2961" y="3794"/>
                </a:lnTo>
                <a:lnTo>
                  <a:pt x="3026" y="3811"/>
                </a:lnTo>
                <a:lnTo>
                  <a:pt x="3092" y="3829"/>
                </a:lnTo>
                <a:lnTo>
                  <a:pt x="3157" y="3848"/>
                </a:lnTo>
                <a:lnTo>
                  <a:pt x="3223" y="3868"/>
                </a:lnTo>
                <a:lnTo>
                  <a:pt x="3288" y="3891"/>
                </a:lnTo>
                <a:lnTo>
                  <a:pt x="3354" y="3914"/>
                </a:lnTo>
                <a:lnTo>
                  <a:pt x="3419" y="3938"/>
                </a:lnTo>
                <a:lnTo>
                  <a:pt x="3485" y="3965"/>
                </a:lnTo>
                <a:lnTo>
                  <a:pt x="3550" y="3993"/>
                </a:lnTo>
                <a:lnTo>
                  <a:pt x="3616" y="4021"/>
                </a:lnTo>
                <a:lnTo>
                  <a:pt x="3616" y="4291"/>
                </a:lnTo>
                <a:lnTo>
                  <a:pt x="632" y="4291"/>
                </a:lnTo>
                <a:lnTo>
                  <a:pt x="632" y="4021"/>
                </a:lnTo>
                <a:lnTo>
                  <a:pt x="696" y="3995"/>
                </a:lnTo>
                <a:lnTo>
                  <a:pt x="758" y="3970"/>
                </a:lnTo>
                <a:lnTo>
                  <a:pt x="822" y="3946"/>
                </a:lnTo>
                <a:lnTo>
                  <a:pt x="885" y="3924"/>
                </a:lnTo>
                <a:lnTo>
                  <a:pt x="949" y="3901"/>
                </a:lnTo>
                <a:lnTo>
                  <a:pt x="1013" y="3881"/>
                </a:lnTo>
                <a:lnTo>
                  <a:pt x="1075" y="3861"/>
                </a:lnTo>
                <a:lnTo>
                  <a:pt x="1139" y="3843"/>
                </a:lnTo>
                <a:lnTo>
                  <a:pt x="1203" y="3825"/>
                </a:lnTo>
                <a:lnTo>
                  <a:pt x="1266" y="3809"/>
                </a:lnTo>
                <a:lnTo>
                  <a:pt x="1330" y="3793"/>
                </a:lnTo>
                <a:lnTo>
                  <a:pt x="1394" y="3779"/>
                </a:lnTo>
                <a:lnTo>
                  <a:pt x="1456" y="3765"/>
                </a:lnTo>
                <a:lnTo>
                  <a:pt x="1520" y="3753"/>
                </a:lnTo>
                <a:lnTo>
                  <a:pt x="1584" y="3743"/>
                </a:lnTo>
                <a:lnTo>
                  <a:pt x="1647" y="3733"/>
                </a:lnTo>
                <a:lnTo>
                  <a:pt x="1647" y="3598"/>
                </a:lnTo>
                <a:lnTo>
                  <a:pt x="179" y="3598"/>
                </a:lnTo>
                <a:lnTo>
                  <a:pt x="0" y="3598"/>
                </a:lnTo>
                <a:lnTo>
                  <a:pt x="0" y="3418"/>
                </a:lnTo>
                <a:lnTo>
                  <a:pt x="0" y="688"/>
                </a:lnTo>
                <a:lnTo>
                  <a:pt x="0" y="508"/>
                </a:lnTo>
                <a:lnTo>
                  <a:pt x="179" y="508"/>
                </a:lnTo>
                <a:close/>
                <a:moveTo>
                  <a:pt x="4438" y="4291"/>
                </a:moveTo>
                <a:lnTo>
                  <a:pt x="6190" y="4291"/>
                </a:lnTo>
                <a:lnTo>
                  <a:pt x="6190" y="0"/>
                </a:lnTo>
                <a:lnTo>
                  <a:pt x="4438" y="0"/>
                </a:lnTo>
                <a:lnTo>
                  <a:pt x="4438" y="4291"/>
                </a:lnTo>
                <a:close/>
                <a:moveTo>
                  <a:pt x="4659" y="374"/>
                </a:moveTo>
                <a:lnTo>
                  <a:pt x="6000" y="374"/>
                </a:lnTo>
                <a:lnTo>
                  <a:pt x="6000" y="791"/>
                </a:lnTo>
                <a:lnTo>
                  <a:pt x="4659" y="791"/>
                </a:lnTo>
                <a:lnTo>
                  <a:pt x="4659" y="374"/>
                </a:lnTo>
                <a:close/>
                <a:moveTo>
                  <a:pt x="4659" y="1025"/>
                </a:moveTo>
                <a:lnTo>
                  <a:pt x="6000" y="1025"/>
                </a:lnTo>
                <a:lnTo>
                  <a:pt x="6000" y="1444"/>
                </a:lnTo>
                <a:lnTo>
                  <a:pt x="4659" y="1444"/>
                </a:lnTo>
                <a:lnTo>
                  <a:pt x="4659" y="1025"/>
                </a:lnTo>
                <a:close/>
                <a:moveTo>
                  <a:pt x="4652" y="1798"/>
                </a:moveTo>
                <a:lnTo>
                  <a:pt x="5102" y="1798"/>
                </a:lnTo>
                <a:lnTo>
                  <a:pt x="5102" y="2121"/>
                </a:lnTo>
                <a:lnTo>
                  <a:pt x="4652" y="2121"/>
                </a:lnTo>
                <a:lnTo>
                  <a:pt x="4652" y="1798"/>
                </a:lnTo>
                <a:close/>
                <a:moveTo>
                  <a:pt x="4652" y="2317"/>
                </a:moveTo>
                <a:lnTo>
                  <a:pt x="5102" y="2317"/>
                </a:lnTo>
                <a:lnTo>
                  <a:pt x="5102" y="2640"/>
                </a:lnTo>
                <a:lnTo>
                  <a:pt x="4652" y="2640"/>
                </a:lnTo>
                <a:lnTo>
                  <a:pt x="4652" y="2317"/>
                </a:lnTo>
                <a:close/>
                <a:moveTo>
                  <a:pt x="3847" y="868"/>
                </a:moveTo>
                <a:lnTo>
                  <a:pt x="359" y="868"/>
                </a:lnTo>
                <a:lnTo>
                  <a:pt x="359" y="3238"/>
                </a:lnTo>
                <a:lnTo>
                  <a:pt x="3847" y="3238"/>
                </a:lnTo>
                <a:lnTo>
                  <a:pt x="3847" y="8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4930" y="2653665"/>
            <a:ext cx="3558540" cy="37033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44930" y="1632585"/>
            <a:ext cx="62071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读取大文件的正确姿势</a:t>
            </a:r>
            <a:endParaRPr lang="zh-CN" altLang="en-US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可选过程 3"/>
          <p:cNvSpPr/>
          <p:nvPr/>
        </p:nvSpPr>
        <p:spPr>
          <a:xfrm>
            <a:off x="2030361" y="1264674"/>
            <a:ext cx="8288593" cy="4328651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write</a:t>
            </a:r>
            <a:r>
              <a:rPr lang="zh-CN" altLang="en-US" sz="4000" dirty="0"/>
              <a:t> 方法</a:t>
            </a:r>
            <a:r>
              <a:rPr lang="en-US" altLang="zh-CN" sz="4000" dirty="0"/>
              <a:t> - </a:t>
            </a:r>
            <a:r>
              <a:rPr lang="zh-CN" altLang="en-US" sz="4000" dirty="0"/>
              <a:t>编辑文件</a:t>
            </a:r>
            <a:endParaRPr lang="zh-CN" altLang="en-US" sz="4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MH_PageTitle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打开文件的方式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597151" y="3764341"/>
            <a:ext cx="6527799" cy="2214562"/>
            <a:chOff x="2597151" y="1804988"/>
            <a:chExt cx="6527799" cy="2214562"/>
          </a:xfrm>
        </p:grpSpPr>
        <p:sp>
          <p:nvSpPr>
            <p:cNvPr id="9" name="MH_Desc_1"/>
            <p:cNvSpPr/>
            <p:nvPr>
              <p:custDataLst>
                <p:tags r:id="rId2"/>
              </p:custDataLst>
            </p:nvPr>
          </p:nvSpPr>
          <p:spPr>
            <a:xfrm>
              <a:off x="3067050" y="1804988"/>
              <a:ext cx="6057900" cy="2214562"/>
            </a:xfrm>
            <a:prstGeom prst="rect">
              <a:avLst/>
            </a:prstGeom>
          </p:spPr>
          <p:txBody>
            <a:bodyPr>
              <a:normAutofit/>
            </a:bodyPr>
            <a:lstStyle/>
            <a:p>
              <a:pPr algn="just">
                <a:lnSpc>
                  <a:spcPct val="150000"/>
                </a:lnSpc>
                <a:defRPr/>
              </a:pPr>
              <a:r>
                <a:rPr>
                  <a:ea typeface="微软雅黑" panose="020B0503020204020204" pitchFamily="34" charset="-122"/>
                </a:rPr>
                <a:t>open 函数默认以</a:t>
              </a:r>
              <a:r>
                <a:rPr b="1">
                  <a:solidFill>
                    <a:srgbClr val="FF0000"/>
                  </a:solidFill>
                  <a:ea typeface="微软雅黑" panose="020B0503020204020204" pitchFamily="34" charset="-122"/>
                </a:rPr>
                <a:t> 只读方式 </a:t>
              </a:r>
              <a:r>
                <a:rPr>
                  <a:ea typeface="微软雅黑" panose="020B0503020204020204" pitchFamily="34" charset="-122"/>
                </a:rPr>
                <a:t>打开文件，并且返回文件对象</a:t>
              </a:r>
              <a:endParaRPr lang="en-US" altLang="zh-CN" kern="0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  <a:cs typeface="宋体" panose="02010600030101010101" pitchFamily="2" charset="-122"/>
              </a:endParaRPr>
            </a:p>
          </p:txBody>
        </p:sp>
        <p:sp>
          <p:nvSpPr>
            <p:cNvPr id="2054" name="MH_Other_1"/>
            <p:cNvSpPr/>
            <p:nvPr>
              <p:custDataLst>
                <p:tags r:id="rId3"/>
              </p:custDataLst>
            </p:nvPr>
          </p:nvSpPr>
          <p:spPr bwMode="auto">
            <a:xfrm>
              <a:off x="2597151" y="2033589"/>
              <a:ext cx="288925" cy="377825"/>
            </a:xfrm>
            <a:custGeom>
              <a:avLst/>
              <a:gdLst>
                <a:gd name="T0" fmla="*/ 88122 w 289560"/>
                <a:gd name="T1" fmla="*/ 199537 h 378262"/>
                <a:gd name="T2" fmla="*/ 176246 w 289560"/>
                <a:gd name="T3" fmla="*/ 288027 h 378262"/>
                <a:gd name="T4" fmla="*/ 88122 w 289560"/>
                <a:gd name="T5" fmla="*/ 376518 h 378262"/>
                <a:gd name="T6" fmla="*/ 0 w 289560"/>
                <a:gd name="T7" fmla="*/ 288027 h 378262"/>
                <a:gd name="T8" fmla="*/ 198906 w 289560"/>
                <a:gd name="T9" fmla="*/ 99768 h 378262"/>
                <a:gd name="T10" fmla="*/ 287028 w 289560"/>
                <a:gd name="T11" fmla="*/ 188259 h 378262"/>
                <a:gd name="T12" fmla="*/ 198906 w 289560"/>
                <a:gd name="T13" fmla="*/ 276749 h 378262"/>
                <a:gd name="T14" fmla="*/ 110783 w 289560"/>
                <a:gd name="T15" fmla="*/ 188259 h 378262"/>
                <a:gd name="T16" fmla="*/ 88122 w 289560"/>
                <a:gd name="T17" fmla="*/ 0 h 378262"/>
                <a:gd name="T18" fmla="*/ 176246 w 289560"/>
                <a:gd name="T19" fmla="*/ 88490 h 378262"/>
                <a:gd name="T20" fmla="*/ 88122 w 289560"/>
                <a:gd name="T21" fmla="*/ 176980 h 378262"/>
                <a:gd name="T22" fmla="*/ 0 w 289560"/>
                <a:gd name="T23" fmla="*/ 88490 h 37826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89560" h="378262">
                  <a:moveTo>
                    <a:pt x="88900" y="200462"/>
                  </a:moveTo>
                  <a:lnTo>
                    <a:pt x="177800" y="289362"/>
                  </a:lnTo>
                  <a:lnTo>
                    <a:pt x="88900" y="378262"/>
                  </a:lnTo>
                  <a:lnTo>
                    <a:pt x="0" y="289362"/>
                  </a:lnTo>
                  <a:lnTo>
                    <a:pt x="88900" y="200462"/>
                  </a:lnTo>
                  <a:close/>
                  <a:moveTo>
                    <a:pt x="200660" y="100231"/>
                  </a:moveTo>
                  <a:lnTo>
                    <a:pt x="289560" y="189131"/>
                  </a:lnTo>
                  <a:lnTo>
                    <a:pt x="200660" y="278031"/>
                  </a:lnTo>
                  <a:lnTo>
                    <a:pt x="111760" y="189131"/>
                  </a:lnTo>
                  <a:lnTo>
                    <a:pt x="200660" y="100231"/>
                  </a:lnTo>
                  <a:close/>
                  <a:moveTo>
                    <a:pt x="88900" y="0"/>
                  </a:moveTo>
                  <a:lnTo>
                    <a:pt x="177800" y="88900"/>
                  </a:lnTo>
                  <a:lnTo>
                    <a:pt x="88900" y="177800"/>
                  </a:lnTo>
                  <a:lnTo>
                    <a:pt x="0" y="88900"/>
                  </a:lnTo>
                  <a:lnTo>
                    <a:pt x="88900" y="0"/>
                  </a:lnTo>
                  <a:close/>
                </a:path>
              </a:pathLst>
            </a:custGeom>
            <a:solidFill>
              <a:srgbClr val="E2231A"/>
            </a:solidFill>
            <a:ln w="9525">
              <a:solidFill>
                <a:srgbClr val="E2231A"/>
              </a:solidFill>
              <a:round/>
            </a:ln>
          </p:spPr>
          <p:txBody>
            <a:bodyPr anchor="ctr"/>
            <a:lstStyle/>
            <a:p>
              <a:endParaRPr lang="zh-CN" altLang="en-US"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 flipV="1">
            <a:off x="0" y="1751648"/>
            <a:ext cx="12192000" cy="286702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544695" y="2684145"/>
            <a:ext cx="2898775" cy="583565"/>
          </a:xfrm>
          <a:prstGeom prst="rect">
            <a:avLst/>
          </a:prstGeom>
          <a:solidFill>
            <a:srgbClr val="E2231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ea typeface="微软雅黑" panose="020B0503020204020204" pitchFamily="34" charset="-122"/>
              </a:rPr>
              <a:t>open</a:t>
            </a:r>
            <a:r>
              <a:rPr lang="zh-CN" altLang="en-US" sz="3200" dirty="0">
                <a:solidFill>
                  <a:schemeClr val="bg1"/>
                </a:solidFill>
                <a:ea typeface="微软雅黑" panose="020B0503020204020204" pitchFamily="34" charset="-122"/>
              </a:rPr>
              <a:t>打开方式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514850" y="2045433"/>
            <a:ext cx="0" cy="638833"/>
          </a:xfrm>
          <a:prstGeom prst="line">
            <a:avLst/>
          </a:prstGeom>
          <a:ln w="25400"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7486650" y="2045433"/>
            <a:ext cx="0" cy="703512"/>
          </a:xfrm>
          <a:prstGeom prst="line">
            <a:avLst/>
          </a:prstGeom>
          <a:ln w="25400"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KSO_Shape"/>
          <p:cNvSpPr>
            <a:spLocks noChangeAspect="1"/>
          </p:cNvSpPr>
          <p:nvPr/>
        </p:nvSpPr>
        <p:spPr bwMode="auto">
          <a:xfrm>
            <a:off x="10022010" y="4871622"/>
            <a:ext cx="938537" cy="885568"/>
          </a:xfrm>
          <a:custGeom>
            <a:avLst/>
            <a:gdLst>
              <a:gd name="T0" fmla="*/ 1362577 w 3409"/>
              <a:gd name="T1" fmla="*/ 0 h 3216"/>
              <a:gd name="T2" fmla="*/ 1238994 w 3409"/>
              <a:gd name="T3" fmla="*/ 128869 h 3216"/>
              <a:gd name="T4" fmla="*/ 338532 w 3409"/>
              <a:gd name="T5" fmla="*/ 620579 h 3216"/>
              <a:gd name="T6" fmla="*/ 302091 w 3409"/>
              <a:gd name="T7" fmla="*/ 646458 h 3216"/>
              <a:gd name="T8" fmla="*/ 128336 w 3409"/>
              <a:gd name="T9" fmla="*/ 1570197 h 3216"/>
              <a:gd name="T10" fmla="*/ 1298145 w 3409"/>
              <a:gd name="T11" fmla="*/ 1152428 h 3216"/>
              <a:gd name="T12" fmla="*/ 1426481 w 3409"/>
              <a:gd name="T13" fmla="*/ 1634632 h 3216"/>
              <a:gd name="T14" fmla="*/ 1362577 w 3409"/>
              <a:gd name="T15" fmla="*/ 1698538 h 3216"/>
              <a:gd name="T16" fmla="*/ 0 w 3409"/>
              <a:gd name="T17" fmla="*/ 1698538 h 3216"/>
              <a:gd name="T18" fmla="*/ 0 w 3409"/>
              <a:gd name="T19" fmla="*/ 574102 h 3216"/>
              <a:gd name="T20" fmla="*/ 7922 w 3409"/>
              <a:gd name="T21" fmla="*/ 543469 h 3216"/>
              <a:gd name="T22" fmla="*/ 303147 w 3409"/>
              <a:gd name="T23" fmla="*/ 0 h 3216"/>
              <a:gd name="T24" fmla="*/ 214421 w 3409"/>
              <a:gd name="T25" fmla="*/ 1143978 h 3216"/>
              <a:gd name="T26" fmla="*/ 371804 w 3409"/>
              <a:gd name="T27" fmla="*/ 1037819 h 3216"/>
              <a:gd name="T28" fmla="*/ 424617 w 3409"/>
              <a:gd name="T29" fmla="*/ 1292917 h 3216"/>
              <a:gd name="T30" fmla="*/ 414054 w 3409"/>
              <a:gd name="T31" fmla="*/ 1375309 h 3216"/>
              <a:gd name="T32" fmla="*/ 649072 w 3409"/>
              <a:gd name="T33" fmla="*/ 1408054 h 3216"/>
              <a:gd name="T34" fmla="*/ 908913 w 3409"/>
              <a:gd name="T35" fmla="*/ 1447666 h 3216"/>
              <a:gd name="T36" fmla="*/ 742552 w 3409"/>
              <a:gd name="T37" fmla="*/ 1344676 h 3216"/>
              <a:gd name="T38" fmla="*/ 592034 w 3409"/>
              <a:gd name="T39" fmla="*/ 1330416 h 3216"/>
              <a:gd name="T40" fmla="*/ 604181 w 3409"/>
              <a:gd name="T41" fmla="*/ 1279185 h 3216"/>
              <a:gd name="T42" fmla="*/ 665973 w 3409"/>
              <a:gd name="T43" fmla="*/ 1070565 h 3216"/>
              <a:gd name="T44" fmla="*/ 433067 w 3409"/>
              <a:gd name="T45" fmla="*/ 1185702 h 3216"/>
              <a:gd name="T46" fmla="*/ 474261 w 3409"/>
              <a:gd name="T47" fmla="*/ 954899 h 3216"/>
              <a:gd name="T48" fmla="*/ 354904 w 3409"/>
              <a:gd name="T49" fmla="*/ 173234 h 3216"/>
              <a:gd name="T50" fmla="*/ 281494 w 3409"/>
              <a:gd name="T51" fmla="*/ 577799 h 3216"/>
              <a:gd name="T52" fmla="*/ 960669 w 3409"/>
              <a:gd name="T53" fmla="*/ 921626 h 3216"/>
              <a:gd name="T54" fmla="*/ 931622 w 3409"/>
              <a:gd name="T55" fmla="*/ 1204716 h 3216"/>
              <a:gd name="T56" fmla="*/ 946410 w 3409"/>
              <a:gd name="T57" fmla="*/ 1309818 h 3216"/>
              <a:gd name="T58" fmla="*/ 1019292 w 3409"/>
              <a:gd name="T59" fmla="*/ 1256474 h 3216"/>
              <a:gd name="T60" fmla="*/ 960669 w 3409"/>
              <a:gd name="T61" fmla="*/ 921626 h 3216"/>
              <a:gd name="T62" fmla="*/ 1629283 w 3409"/>
              <a:gd name="T63" fmla="*/ 193304 h 3216"/>
              <a:gd name="T64" fmla="*/ 1383702 w 3409"/>
              <a:gd name="T65" fmla="*/ 199642 h 3216"/>
              <a:gd name="T66" fmla="*/ 1647767 w 3409"/>
              <a:gd name="T67" fmla="*/ 353862 h 3216"/>
              <a:gd name="T68" fmla="*/ 1476653 w 3409"/>
              <a:gd name="T69" fmla="*/ 773743 h 3216"/>
              <a:gd name="T70" fmla="*/ 1793003 w 3409"/>
              <a:gd name="T71" fmla="*/ 366538 h 3216"/>
              <a:gd name="T72" fmla="*/ 1770294 w 3409"/>
              <a:gd name="T73" fmla="*/ 314251 h 3216"/>
              <a:gd name="T74" fmla="*/ 1352014 w 3409"/>
              <a:gd name="T75" fmla="*/ 252985 h 3216"/>
              <a:gd name="T76" fmla="*/ 1255894 w 3409"/>
              <a:gd name="T77" fmla="*/ 1023559 h 3216"/>
              <a:gd name="T78" fmla="*/ 1352014 w 3409"/>
              <a:gd name="T79" fmla="*/ 252985 h 321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3409" h="3216">
                <a:moveTo>
                  <a:pt x="646" y="0"/>
                </a:moveTo>
                <a:cubicBezTo>
                  <a:pt x="2580" y="0"/>
                  <a:pt x="2580" y="0"/>
                  <a:pt x="2580" y="0"/>
                </a:cubicBezTo>
                <a:cubicBezTo>
                  <a:pt x="2701" y="0"/>
                  <a:pt x="2701" y="0"/>
                  <a:pt x="2701" y="0"/>
                </a:cubicBezTo>
                <a:cubicBezTo>
                  <a:pt x="2346" y="244"/>
                  <a:pt x="2346" y="244"/>
                  <a:pt x="2346" y="244"/>
                </a:cubicBezTo>
                <a:cubicBezTo>
                  <a:pt x="810" y="244"/>
                  <a:pt x="810" y="244"/>
                  <a:pt x="810" y="244"/>
                </a:cubicBezTo>
                <a:cubicBezTo>
                  <a:pt x="641" y="1175"/>
                  <a:pt x="641" y="1175"/>
                  <a:pt x="641" y="1175"/>
                </a:cubicBezTo>
                <a:cubicBezTo>
                  <a:pt x="630" y="1234"/>
                  <a:pt x="630" y="1234"/>
                  <a:pt x="630" y="1234"/>
                </a:cubicBezTo>
                <a:cubicBezTo>
                  <a:pt x="572" y="1224"/>
                  <a:pt x="572" y="1224"/>
                  <a:pt x="572" y="1224"/>
                </a:cubicBezTo>
                <a:cubicBezTo>
                  <a:pt x="243" y="1169"/>
                  <a:pt x="243" y="1169"/>
                  <a:pt x="243" y="1169"/>
                </a:cubicBezTo>
                <a:cubicBezTo>
                  <a:pt x="243" y="2973"/>
                  <a:pt x="243" y="2973"/>
                  <a:pt x="243" y="2973"/>
                </a:cubicBezTo>
                <a:cubicBezTo>
                  <a:pt x="2458" y="2973"/>
                  <a:pt x="2458" y="2973"/>
                  <a:pt x="2458" y="2973"/>
                </a:cubicBezTo>
                <a:cubicBezTo>
                  <a:pt x="2458" y="2182"/>
                  <a:pt x="2458" y="2182"/>
                  <a:pt x="2458" y="2182"/>
                </a:cubicBezTo>
                <a:cubicBezTo>
                  <a:pt x="2701" y="1862"/>
                  <a:pt x="2701" y="1862"/>
                  <a:pt x="2701" y="1862"/>
                </a:cubicBezTo>
                <a:cubicBezTo>
                  <a:pt x="2701" y="3095"/>
                  <a:pt x="2701" y="3095"/>
                  <a:pt x="2701" y="3095"/>
                </a:cubicBezTo>
                <a:cubicBezTo>
                  <a:pt x="2701" y="3216"/>
                  <a:pt x="2701" y="3216"/>
                  <a:pt x="2701" y="3216"/>
                </a:cubicBezTo>
                <a:cubicBezTo>
                  <a:pt x="2580" y="3216"/>
                  <a:pt x="2580" y="3216"/>
                  <a:pt x="2580" y="3216"/>
                </a:cubicBezTo>
                <a:cubicBezTo>
                  <a:pt x="122" y="3216"/>
                  <a:pt x="122" y="3216"/>
                  <a:pt x="122" y="3216"/>
                </a:cubicBezTo>
                <a:cubicBezTo>
                  <a:pt x="0" y="3216"/>
                  <a:pt x="0" y="3216"/>
                  <a:pt x="0" y="3216"/>
                </a:cubicBezTo>
                <a:cubicBezTo>
                  <a:pt x="0" y="3095"/>
                  <a:pt x="0" y="3095"/>
                  <a:pt x="0" y="3095"/>
                </a:cubicBezTo>
                <a:cubicBezTo>
                  <a:pt x="0" y="1087"/>
                  <a:pt x="0" y="1087"/>
                  <a:pt x="0" y="1087"/>
                </a:cubicBezTo>
                <a:cubicBezTo>
                  <a:pt x="0" y="1057"/>
                  <a:pt x="0" y="1057"/>
                  <a:pt x="0" y="1057"/>
                </a:cubicBezTo>
                <a:cubicBezTo>
                  <a:pt x="15" y="1029"/>
                  <a:pt x="15" y="1029"/>
                  <a:pt x="15" y="1029"/>
                </a:cubicBezTo>
                <a:cubicBezTo>
                  <a:pt x="539" y="64"/>
                  <a:pt x="539" y="64"/>
                  <a:pt x="539" y="64"/>
                </a:cubicBezTo>
                <a:cubicBezTo>
                  <a:pt x="574" y="0"/>
                  <a:pt x="574" y="0"/>
                  <a:pt x="574" y="0"/>
                </a:cubicBezTo>
                <a:cubicBezTo>
                  <a:pt x="646" y="0"/>
                  <a:pt x="646" y="0"/>
                  <a:pt x="646" y="0"/>
                </a:cubicBezTo>
                <a:close/>
                <a:moveTo>
                  <a:pt x="406" y="2166"/>
                </a:moveTo>
                <a:cubicBezTo>
                  <a:pt x="567" y="2251"/>
                  <a:pt x="567" y="2251"/>
                  <a:pt x="567" y="2251"/>
                </a:cubicBezTo>
                <a:cubicBezTo>
                  <a:pt x="572" y="2241"/>
                  <a:pt x="717" y="1843"/>
                  <a:pt x="704" y="1965"/>
                </a:cubicBezTo>
                <a:cubicBezTo>
                  <a:pt x="692" y="2084"/>
                  <a:pt x="615" y="2249"/>
                  <a:pt x="647" y="2358"/>
                </a:cubicBezTo>
                <a:cubicBezTo>
                  <a:pt x="670" y="2436"/>
                  <a:pt x="719" y="2473"/>
                  <a:pt x="804" y="2448"/>
                </a:cubicBezTo>
                <a:cubicBezTo>
                  <a:pt x="839" y="2438"/>
                  <a:pt x="880" y="2419"/>
                  <a:pt x="923" y="2395"/>
                </a:cubicBezTo>
                <a:cubicBezTo>
                  <a:pt x="858" y="2470"/>
                  <a:pt x="802" y="2543"/>
                  <a:pt x="784" y="2604"/>
                </a:cubicBezTo>
                <a:cubicBezTo>
                  <a:pt x="758" y="2691"/>
                  <a:pt x="781" y="2756"/>
                  <a:pt x="879" y="2785"/>
                </a:cubicBezTo>
                <a:cubicBezTo>
                  <a:pt x="1012" y="2824"/>
                  <a:pt x="1133" y="2736"/>
                  <a:pt x="1229" y="2666"/>
                </a:cubicBezTo>
                <a:cubicBezTo>
                  <a:pt x="1239" y="2658"/>
                  <a:pt x="1248" y="2651"/>
                  <a:pt x="1257" y="2645"/>
                </a:cubicBezTo>
                <a:cubicBezTo>
                  <a:pt x="1367" y="2786"/>
                  <a:pt x="1720" y="2741"/>
                  <a:pt x="1721" y="2741"/>
                </a:cubicBezTo>
                <a:cubicBezTo>
                  <a:pt x="1698" y="2560"/>
                  <a:pt x="1698" y="2560"/>
                  <a:pt x="1698" y="2560"/>
                </a:cubicBezTo>
                <a:cubicBezTo>
                  <a:pt x="1697" y="2560"/>
                  <a:pt x="1415" y="2596"/>
                  <a:pt x="1406" y="2546"/>
                </a:cubicBezTo>
                <a:cubicBezTo>
                  <a:pt x="1388" y="2453"/>
                  <a:pt x="1337" y="2426"/>
                  <a:pt x="1262" y="2440"/>
                </a:cubicBezTo>
                <a:cubicBezTo>
                  <a:pt x="1216" y="2449"/>
                  <a:pt x="1172" y="2481"/>
                  <a:pt x="1121" y="2519"/>
                </a:cubicBezTo>
                <a:cubicBezTo>
                  <a:pt x="1079" y="2549"/>
                  <a:pt x="1030" y="2585"/>
                  <a:pt x="988" y="2602"/>
                </a:cubicBezTo>
                <a:cubicBezTo>
                  <a:pt x="1024" y="2552"/>
                  <a:pt x="1085" y="2486"/>
                  <a:pt x="1144" y="2422"/>
                </a:cubicBezTo>
                <a:cubicBezTo>
                  <a:pt x="1232" y="2326"/>
                  <a:pt x="1316" y="2235"/>
                  <a:pt x="1334" y="2167"/>
                </a:cubicBezTo>
                <a:cubicBezTo>
                  <a:pt x="1354" y="2089"/>
                  <a:pt x="1327" y="2045"/>
                  <a:pt x="1261" y="2027"/>
                </a:cubicBezTo>
                <a:cubicBezTo>
                  <a:pt x="1195" y="2010"/>
                  <a:pt x="1095" y="2074"/>
                  <a:pt x="984" y="2145"/>
                </a:cubicBezTo>
                <a:cubicBezTo>
                  <a:pt x="928" y="2181"/>
                  <a:pt x="869" y="2218"/>
                  <a:pt x="820" y="2245"/>
                </a:cubicBezTo>
                <a:cubicBezTo>
                  <a:pt x="826" y="2173"/>
                  <a:pt x="849" y="2064"/>
                  <a:pt x="868" y="1971"/>
                </a:cubicBezTo>
                <a:cubicBezTo>
                  <a:pt x="882" y="1905"/>
                  <a:pt x="894" y="1846"/>
                  <a:pt x="898" y="1808"/>
                </a:cubicBezTo>
                <a:cubicBezTo>
                  <a:pt x="990" y="1069"/>
                  <a:pt x="408" y="2163"/>
                  <a:pt x="406" y="2166"/>
                </a:cubicBezTo>
                <a:close/>
                <a:moveTo>
                  <a:pt x="672" y="328"/>
                </a:moveTo>
                <a:cubicBezTo>
                  <a:pt x="279" y="1052"/>
                  <a:pt x="279" y="1052"/>
                  <a:pt x="279" y="1052"/>
                </a:cubicBezTo>
                <a:cubicBezTo>
                  <a:pt x="533" y="1094"/>
                  <a:pt x="533" y="1094"/>
                  <a:pt x="533" y="1094"/>
                </a:cubicBezTo>
                <a:cubicBezTo>
                  <a:pt x="672" y="328"/>
                  <a:pt x="672" y="328"/>
                  <a:pt x="672" y="328"/>
                </a:cubicBezTo>
                <a:close/>
                <a:moveTo>
                  <a:pt x="1819" y="1745"/>
                </a:moveTo>
                <a:cubicBezTo>
                  <a:pt x="1730" y="2262"/>
                  <a:pt x="1730" y="2262"/>
                  <a:pt x="1730" y="2262"/>
                </a:cubicBezTo>
                <a:cubicBezTo>
                  <a:pt x="1764" y="2281"/>
                  <a:pt x="1764" y="2281"/>
                  <a:pt x="1764" y="2281"/>
                </a:cubicBezTo>
                <a:cubicBezTo>
                  <a:pt x="1723" y="2439"/>
                  <a:pt x="1723" y="2439"/>
                  <a:pt x="1723" y="2439"/>
                </a:cubicBezTo>
                <a:cubicBezTo>
                  <a:pt x="1792" y="2480"/>
                  <a:pt x="1792" y="2480"/>
                  <a:pt x="1792" y="2480"/>
                </a:cubicBezTo>
                <a:cubicBezTo>
                  <a:pt x="1905" y="2364"/>
                  <a:pt x="1905" y="2364"/>
                  <a:pt x="1905" y="2364"/>
                </a:cubicBezTo>
                <a:cubicBezTo>
                  <a:pt x="1930" y="2379"/>
                  <a:pt x="1930" y="2379"/>
                  <a:pt x="1930" y="2379"/>
                </a:cubicBezTo>
                <a:cubicBezTo>
                  <a:pt x="2319" y="2038"/>
                  <a:pt x="2319" y="2038"/>
                  <a:pt x="2319" y="2038"/>
                </a:cubicBezTo>
                <a:cubicBezTo>
                  <a:pt x="1819" y="1745"/>
                  <a:pt x="1819" y="1745"/>
                  <a:pt x="1819" y="1745"/>
                </a:cubicBezTo>
                <a:close/>
                <a:moveTo>
                  <a:pt x="3094" y="444"/>
                </a:moveTo>
                <a:cubicBezTo>
                  <a:pt x="3085" y="366"/>
                  <a:pt x="3085" y="366"/>
                  <a:pt x="3085" y="366"/>
                </a:cubicBezTo>
                <a:cubicBezTo>
                  <a:pt x="2885" y="248"/>
                  <a:pt x="2885" y="248"/>
                  <a:pt x="2885" y="248"/>
                </a:cubicBezTo>
                <a:cubicBezTo>
                  <a:pt x="2620" y="378"/>
                  <a:pt x="2620" y="378"/>
                  <a:pt x="2620" y="378"/>
                </a:cubicBezTo>
                <a:cubicBezTo>
                  <a:pt x="2848" y="511"/>
                  <a:pt x="2848" y="511"/>
                  <a:pt x="2848" y="511"/>
                </a:cubicBezTo>
                <a:cubicBezTo>
                  <a:pt x="3120" y="670"/>
                  <a:pt x="3120" y="670"/>
                  <a:pt x="3120" y="670"/>
                </a:cubicBezTo>
                <a:cubicBezTo>
                  <a:pt x="3201" y="718"/>
                  <a:pt x="3201" y="718"/>
                  <a:pt x="3201" y="718"/>
                </a:cubicBezTo>
                <a:cubicBezTo>
                  <a:pt x="3126" y="1003"/>
                  <a:pt x="2993" y="1253"/>
                  <a:pt x="2796" y="1465"/>
                </a:cubicBezTo>
                <a:cubicBezTo>
                  <a:pt x="2929" y="1589"/>
                  <a:pt x="2929" y="1589"/>
                  <a:pt x="2929" y="1589"/>
                </a:cubicBezTo>
                <a:cubicBezTo>
                  <a:pt x="3163" y="1336"/>
                  <a:pt x="3316" y="1037"/>
                  <a:pt x="3395" y="694"/>
                </a:cubicBezTo>
                <a:cubicBezTo>
                  <a:pt x="3409" y="629"/>
                  <a:pt x="3409" y="629"/>
                  <a:pt x="3409" y="629"/>
                </a:cubicBezTo>
                <a:cubicBezTo>
                  <a:pt x="3352" y="595"/>
                  <a:pt x="3352" y="595"/>
                  <a:pt x="3352" y="595"/>
                </a:cubicBezTo>
                <a:cubicBezTo>
                  <a:pt x="3094" y="444"/>
                  <a:pt x="3094" y="444"/>
                  <a:pt x="3094" y="444"/>
                </a:cubicBezTo>
                <a:close/>
                <a:moveTo>
                  <a:pt x="2560" y="479"/>
                </a:moveTo>
                <a:cubicBezTo>
                  <a:pt x="2250" y="824"/>
                  <a:pt x="2026" y="1215"/>
                  <a:pt x="1878" y="1645"/>
                </a:cubicBezTo>
                <a:cubicBezTo>
                  <a:pt x="2044" y="1743"/>
                  <a:pt x="2211" y="1841"/>
                  <a:pt x="2378" y="1938"/>
                </a:cubicBezTo>
                <a:cubicBezTo>
                  <a:pt x="2664" y="1579"/>
                  <a:pt x="2893" y="1191"/>
                  <a:pt x="3060" y="772"/>
                </a:cubicBezTo>
                <a:cubicBezTo>
                  <a:pt x="2894" y="675"/>
                  <a:pt x="2727" y="577"/>
                  <a:pt x="2560" y="4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>
              <a:ea typeface="微软雅黑" panose="020B0503020204020204" pitchFamily="34" charset="-122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77291" y="1275229"/>
            <a:ext cx="11267480" cy="5277758"/>
            <a:chOff x="2375944" y="1506398"/>
            <a:chExt cx="7147584" cy="3773488"/>
          </a:xfrm>
        </p:grpSpPr>
        <p:sp>
          <p:nvSpPr>
            <p:cNvPr id="18" name="MH_Other_1"/>
            <p:cNvSpPr/>
            <p:nvPr>
              <p:custDataLst>
                <p:tags r:id="rId1"/>
              </p:custDataLst>
            </p:nvPr>
          </p:nvSpPr>
          <p:spPr>
            <a:xfrm>
              <a:off x="2381754" y="2767013"/>
              <a:ext cx="293687" cy="14414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MH_Other_3"/>
            <p:cNvSpPr/>
            <p:nvPr>
              <p:custDataLst>
                <p:tags r:id="rId2"/>
              </p:custDataLst>
            </p:nvPr>
          </p:nvSpPr>
          <p:spPr>
            <a:xfrm>
              <a:off x="2375944" y="1506398"/>
              <a:ext cx="7147584" cy="3773488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MH_SubTitle_1"/>
            <p:cNvSpPr/>
            <p:nvPr>
              <p:custDataLst>
                <p:tags r:id="rId3"/>
              </p:custDataLst>
            </p:nvPr>
          </p:nvSpPr>
          <p:spPr>
            <a:xfrm>
              <a:off x="8100463" y="2570880"/>
              <a:ext cx="1423065" cy="14414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endParaRPr lang="en-US" altLang="zh-CN" sz="3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78" name="MH_Text_1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746375" y="2724150"/>
              <a:ext cx="4324350" cy="149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="ctr"/>
            <a:lstStyle>
              <a:lvl1pPr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40000"/>
                </a:lnSpc>
                <a:spcBef>
                  <a:spcPts val="600"/>
                </a:spcBef>
                <a:defRPr/>
              </a:pPr>
              <a:endParaRPr lang="en-US" altLang="zh-CN" sz="1400" dirty="0">
                <a:latin typeface="+mn-lt"/>
                <a:ea typeface="微软雅黑" panose="020B0503020204020204" pitchFamily="34" charset="-122"/>
              </a:endParaRPr>
            </a:p>
          </p:txBody>
        </p:sp>
      </p:grpSp>
      <p:sp>
        <p:nvSpPr>
          <p:cNvPr id="3079" name="MH_PageTitle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prstGeom prst="rect">
            <a:avLst/>
          </a:prstGeom>
        </p:spPr>
        <p:txBody>
          <a:bodyPr/>
          <a:lstStyle/>
          <a:p>
            <a:r>
              <a:rPr altLang="zh-CN">
                <a:sym typeface="+mn-ea"/>
              </a:rPr>
              <a:t>write</a:t>
            </a:r>
            <a:r>
              <a:rPr lang="zh-CN" altLang="en-US">
                <a:sym typeface="+mn-ea"/>
              </a:rPr>
              <a:t> 方法</a:t>
            </a:r>
            <a:r>
              <a:rPr altLang="zh-CN">
                <a:sym typeface="+mn-ea"/>
              </a:rPr>
              <a:t> - </a:t>
            </a:r>
            <a:r>
              <a:rPr lang="zh-CN" altLang="en-US">
                <a:sym typeface="+mn-ea"/>
              </a:rPr>
              <a:t>编辑文件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9" name="KSO_Shape"/>
          <p:cNvSpPr/>
          <p:nvPr/>
        </p:nvSpPr>
        <p:spPr bwMode="auto">
          <a:xfrm>
            <a:off x="9470954" y="3112292"/>
            <a:ext cx="1905000" cy="1320800"/>
          </a:xfrm>
          <a:custGeom>
            <a:avLst/>
            <a:gdLst>
              <a:gd name="T0" fmla="*/ 381408390 w 6190"/>
              <a:gd name="T1" fmla="*/ 48095465 h 4291"/>
              <a:gd name="T2" fmla="*/ 398361967 w 6190"/>
              <a:gd name="T3" fmla="*/ 65137202 h 4291"/>
              <a:gd name="T4" fmla="*/ 398361967 w 6190"/>
              <a:gd name="T5" fmla="*/ 340645740 h 4291"/>
              <a:gd name="T6" fmla="*/ 243222337 w 6190"/>
              <a:gd name="T7" fmla="*/ 340645740 h 4291"/>
              <a:gd name="T8" fmla="*/ 243222337 w 6190"/>
              <a:gd name="T9" fmla="*/ 352290696 h 4291"/>
              <a:gd name="T10" fmla="*/ 255534977 w 6190"/>
              <a:gd name="T11" fmla="*/ 354089520 h 4291"/>
              <a:gd name="T12" fmla="*/ 267942405 w 6190"/>
              <a:gd name="T13" fmla="*/ 356456556 h 4291"/>
              <a:gd name="T14" fmla="*/ 280444621 w 6190"/>
              <a:gd name="T15" fmla="*/ 359202195 h 4291"/>
              <a:gd name="T16" fmla="*/ 292852049 w 6190"/>
              <a:gd name="T17" fmla="*/ 362515737 h 4291"/>
              <a:gd name="T18" fmla="*/ 305259477 w 6190"/>
              <a:gd name="T19" fmla="*/ 366208191 h 4291"/>
              <a:gd name="T20" fmla="*/ 317666598 w 6190"/>
              <a:gd name="T21" fmla="*/ 370563353 h 4291"/>
              <a:gd name="T22" fmla="*/ 330074026 w 6190"/>
              <a:gd name="T23" fmla="*/ 375391922 h 4291"/>
              <a:gd name="T24" fmla="*/ 342481454 w 6190"/>
              <a:gd name="T25" fmla="*/ 380693590 h 4291"/>
              <a:gd name="T26" fmla="*/ 342481454 w 6190"/>
              <a:gd name="T27" fmla="*/ 406256349 h 4291"/>
              <a:gd name="T28" fmla="*/ 59858547 w 6190"/>
              <a:gd name="T29" fmla="*/ 406256349 h 4291"/>
              <a:gd name="T30" fmla="*/ 59858547 w 6190"/>
              <a:gd name="T31" fmla="*/ 380693590 h 4291"/>
              <a:gd name="T32" fmla="*/ 65920078 w 6190"/>
              <a:gd name="T33" fmla="*/ 378232057 h 4291"/>
              <a:gd name="T34" fmla="*/ 77853872 w 6190"/>
              <a:gd name="T35" fmla="*/ 373593097 h 4291"/>
              <a:gd name="T36" fmla="*/ 89882455 w 6190"/>
              <a:gd name="T37" fmla="*/ 369332432 h 4291"/>
              <a:gd name="T38" fmla="*/ 101816249 w 6190"/>
              <a:gd name="T39" fmla="*/ 365545482 h 4291"/>
              <a:gd name="T40" fmla="*/ 113939620 w 6190"/>
              <a:gd name="T41" fmla="*/ 362137135 h 4291"/>
              <a:gd name="T42" fmla="*/ 125967894 w 6190"/>
              <a:gd name="T43" fmla="*/ 359107390 h 4291"/>
              <a:gd name="T44" fmla="*/ 137901688 w 6190"/>
              <a:gd name="T45" fmla="*/ 356456556 h 4291"/>
              <a:gd name="T46" fmla="*/ 150025059 w 6190"/>
              <a:gd name="T47" fmla="*/ 354373626 h 4291"/>
              <a:gd name="T48" fmla="*/ 155992110 w 6190"/>
              <a:gd name="T49" fmla="*/ 340645740 h 4291"/>
              <a:gd name="T50" fmla="*/ 0 w 6190"/>
              <a:gd name="T51" fmla="*/ 340645740 h 4291"/>
              <a:gd name="T52" fmla="*/ 0 w 6190"/>
              <a:gd name="T53" fmla="*/ 65137202 h 4291"/>
              <a:gd name="T54" fmla="*/ 16953577 w 6190"/>
              <a:gd name="T55" fmla="*/ 48095465 h 4291"/>
              <a:gd name="T56" fmla="*/ 420335326 w 6190"/>
              <a:gd name="T57" fmla="*/ 406256349 h 4291"/>
              <a:gd name="T58" fmla="*/ 586272213 w 6190"/>
              <a:gd name="T59" fmla="*/ 0 h 4291"/>
              <a:gd name="T60" fmla="*/ 420335326 w 6190"/>
              <a:gd name="T61" fmla="*/ 406256349 h 4291"/>
              <a:gd name="T62" fmla="*/ 441266937 w 6190"/>
              <a:gd name="T63" fmla="*/ 35408890 h 4291"/>
              <a:gd name="T64" fmla="*/ 568276888 w 6190"/>
              <a:gd name="T65" fmla="*/ 74889145 h 4291"/>
              <a:gd name="T66" fmla="*/ 441266937 w 6190"/>
              <a:gd name="T67" fmla="*/ 35408890 h 4291"/>
              <a:gd name="T68" fmla="*/ 441266937 w 6190"/>
              <a:gd name="T69" fmla="*/ 97043248 h 4291"/>
              <a:gd name="T70" fmla="*/ 568276888 w 6190"/>
              <a:gd name="T71" fmla="*/ 136712804 h 4291"/>
              <a:gd name="T72" fmla="*/ 441266937 w 6190"/>
              <a:gd name="T73" fmla="*/ 97043248 h 4291"/>
              <a:gd name="T74" fmla="*/ 440604034 w 6190"/>
              <a:gd name="T75" fmla="*/ 170228065 h 4291"/>
              <a:gd name="T76" fmla="*/ 483224639 w 6190"/>
              <a:gd name="T77" fmla="*/ 200808694 h 4291"/>
              <a:gd name="T78" fmla="*/ 440604034 w 6190"/>
              <a:gd name="T79" fmla="*/ 170228065 h 4291"/>
              <a:gd name="T80" fmla="*/ 440604034 w 6190"/>
              <a:gd name="T81" fmla="*/ 219365150 h 4291"/>
              <a:gd name="T82" fmla="*/ 483224639 w 6190"/>
              <a:gd name="T83" fmla="*/ 249945779 h 4291"/>
              <a:gd name="T84" fmla="*/ 440604034 w 6190"/>
              <a:gd name="T85" fmla="*/ 219365150 h 4291"/>
              <a:gd name="T86" fmla="*/ 364360025 w 6190"/>
              <a:gd name="T87" fmla="*/ 82179246 h 4291"/>
              <a:gd name="T88" fmla="*/ 34001942 w 6190"/>
              <a:gd name="T89" fmla="*/ 306562266 h 4291"/>
              <a:gd name="T90" fmla="*/ 364360025 w 6190"/>
              <a:gd name="T91" fmla="*/ 82179246 h 4291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6190" h="4291">
                <a:moveTo>
                  <a:pt x="179" y="508"/>
                </a:moveTo>
                <a:lnTo>
                  <a:pt x="4027" y="508"/>
                </a:lnTo>
                <a:lnTo>
                  <a:pt x="4206" y="508"/>
                </a:lnTo>
                <a:lnTo>
                  <a:pt x="4206" y="688"/>
                </a:lnTo>
                <a:lnTo>
                  <a:pt x="4206" y="3418"/>
                </a:lnTo>
                <a:lnTo>
                  <a:pt x="4206" y="3598"/>
                </a:lnTo>
                <a:lnTo>
                  <a:pt x="4027" y="3598"/>
                </a:lnTo>
                <a:lnTo>
                  <a:pt x="2568" y="3598"/>
                </a:lnTo>
                <a:lnTo>
                  <a:pt x="2568" y="3721"/>
                </a:lnTo>
                <a:lnTo>
                  <a:pt x="2634" y="3731"/>
                </a:lnTo>
                <a:lnTo>
                  <a:pt x="2698" y="3740"/>
                </a:lnTo>
                <a:lnTo>
                  <a:pt x="2764" y="3752"/>
                </a:lnTo>
                <a:lnTo>
                  <a:pt x="2829" y="3765"/>
                </a:lnTo>
                <a:lnTo>
                  <a:pt x="2895" y="3779"/>
                </a:lnTo>
                <a:lnTo>
                  <a:pt x="2961" y="3794"/>
                </a:lnTo>
                <a:lnTo>
                  <a:pt x="3026" y="3811"/>
                </a:lnTo>
                <a:lnTo>
                  <a:pt x="3092" y="3829"/>
                </a:lnTo>
                <a:lnTo>
                  <a:pt x="3157" y="3848"/>
                </a:lnTo>
                <a:lnTo>
                  <a:pt x="3223" y="3868"/>
                </a:lnTo>
                <a:lnTo>
                  <a:pt x="3288" y="3891"/>
                </a:lnTo>
                <a:lnTo>
                  <a:pt x="3354" y="3914"/>
                </a:lnTo>
                <a:lnTo>
                  <a:pt x="3419" y="3938"/>
                </a:lnTo>
                <a:lnTo>
                  <a:pt x="3485" y="3965"/>
                </a:lnTo>
                <a:lnTo>
                  <a:pt x="3550" y="3993"/>
                </a:lnTo>
                <a:lnTo>
                  <a:pt x="3616" y="4021"/>
                </a:lnTo>
                <a:lnTo>
                  <a:pt x="3616" y="4291"/>
                </a:lnTo>
                <a:lnTo>
                  <a:pt x="632" y="4291"/>
                </a:lnTo>
                <a:lnTo>
                  <a:pt x="632" y="4021"/>
                </a:lnTo>
                <a:lnTo>
                  <a:pt x="696" y="3995"/>
                </a:lnTo>
                <a:lnTo>
                  <a:pt x="758" y="3970"/>
                </a:lnTo>
                <a:lnTo>
                  <a:pt x="822" y="3946"/>
                </a:lnTo>
                <a:lnTo>
                  <a:pt x="885" y="3924"/>
                </a:lnTo>
                <a:lnTo>
                  <a:pt x="949" y="3901"/>
                </a:lnTo>
                <a:lnTo>
                  <a:pt x="1013" y="3881"/>
                </a:lnTo>
                <a:lnTo>
                  <a:pt x="1075" y="3861"/>
                </a:lnTo>
                <a:lnTo>
                  <a:pt x="1139" y="3843"/>
                </a:lnTo>
                <a:lnTo>
                  <a:pt x="1203" y="3825"/>
                </a:lnTo>
                <a:lnTo>
                  <a:pt x="1266" y="3809"/>
                </a:lnTo>
                <a:lnTo>
                  <a:pt x="1330" y="3793"/>
                </a:lnTo>
                <a:lnTo>
                  <a:pt x="1394" y="3779"/>
                </a:lnTo>
                <a:lnTo>
                  <a:pt x="1456" y="3765"/>
                </a:lnTo>
                <a:lnTo>
                  <a:pt x="1520" y="3753"/>
                </a:lnTo>
                <a:lnTo>
                  <a:pt x="1584" y="3743"/>
                </a:lnTo>
                <a:lnTo>
                  <a:pt x="1647" y="3733"/>
                </a:lnTo>
                <a:lnTo>
                  <a:pt x="1647" y="3598"/>
                </a:lnTo>
                <a:lnTo>
                  <a:pt x="179" y="3598"/>
                </a:lnTo>
                <a:lnTo>
                  <a:pt x="0" y="3598"/>
                </a:lnTo>
                <a:lnTo>
                  <a:pt x="0" y="3418"/>
                </a:lnTo>
                <a:lnTo>
                  <a:pt x="0" y="688"/>
                </a:lnTo>
                <a:lnTo>
                  <a:pt x="0" y="508"/>
                </a:lnTo>
                <a:lnTo>
                  <a:pt x="179" y="508"/>
                </a:lnTo>
                <a:close/>
                <a:moveTo>
                  <a:pt x="4438" y="4291"/>
                </a:moveTo>
                <a:lnTo>
                  <a:pt x="6190" y="4291"/>
                </a:lnTo>
                <a:lnTo>
                  <a:pt x="6190" y="0"/>
                </a:lnTo>
                <a:lnTo>
                  <a:pt x="4438" y="0"/>
                </a:lnTo>
                <a:lnTo>
                  <a:pt x="4438" y="4291"/>
                </a:lnTo>
                <a:close/>
                <a:moveTo>
                  <a:pt x="4659" y="374"/>
                </a:moveTo>
                <a:lnTo>
                  <a:pt x="6000" y="374"/>
                </a:lnTo>
                <a:lnTo>
                  <a:pt x="6000" y="791"/>
                </a:lnTo>
                <a:lnTo>
                  <a:pt x="4659" y="791"/>
                </a:lnTo>
                <a:lnTo>
                  <a:pt x="4659" y="374"/>
                </a:lnTo>
                <a:close/>
                <a:moveTo>
                  <a:pt x="4659" y="1025"/>
                </a:moveTo>
                <a:lnTo>
                  <a:pt x="6000" y="1025"/>
                </a:lnTo>
                <a:lnTo>
                  <a:pt x="6000" y="1444"/>
                </a:lnTo>
                <a:lnTo>
                  <a:pt x="4659" y="1444"/>
                </a:lnTo>
                <a:lnTo>
                  <a:pt x="4659" y="1025"/>
                </a:lnTo>
                <a:close/>
                <a:moveTo>
                  <a:pt x="4652" y="1798"/>
                </a:moveTo>
                <a:lnTo>
                  <a:pt x="5102" y="1798"/>
                </a:lnTo>
                <a:lnTo>
                  <a:pt x="5102" y="2121"/>
                </a:lnTo>
                <a:lnTo>
                  <a:pt x="4652" y="2121"/>
                </a:lnTo>
                <a:lnTo>
                  <a:pt x="4652" y="1798"/>
                </a:lnTo>
                <a:close/>
                <a:moveTo>
                  <a:pt x="4652" y="2317"/>
                </a:moveTo>
                <a:lnTo>
                  <a:pt x="5102" y="2317"/>
                </a:lnTo>
                <a:lnTo>
                  <a:pt x="5102" y="2640"/>
                </a:lnTo>
                <a:lnTo>
                  <a:pt x="4652" y="2640"/>
                </a:lnTo>
                <a:lnTo>
                  <a:pt x="4652" y="2317"/>
                </a:lnTo>
                <a:close/>
                <a:moveTo>
                  <a:pt x="3847" y="868"/>
                </a:moveTo>
                <a:lnTo>
                  <a:pt x="359" y="868"/>
                </a:lnTo>
                <a:lnTo>
                  <a:pt x="359" y="3238"/>
                </a:lnTo>
                <a:lnTo>
                  <a:pt x="3847" y="3238"/>
                </a:lnTo>
                <a:lnTo>
                  <a:pt x="3847" y="86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5380" y="1670050"/>
            <a:ext cx="2720340" cy="18211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5380" y="4034790"/>
            <a:ext cx="6134100" cy="11506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35380" y="5579745"/>
            <a:ext cx="58445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dirty="0" err="1" smtClean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 not writable：</a:t>
            </a:r>
            <a:r>
              <a:rPr lang="zh-CN" altLang="en-US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没有写入权限</a:t>
            </a:r>
            <a:endParaRPr lang="zh-CN" altLang="en-US" dirty="0" err="1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代码演示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03559" y="1536191"/>
            <a:ext cx="8056901" cy="4848099"/>
          </a:xfrm>
          <a:prstGeom prst="rect">
            <a:avLst/>
          </a:prstGeom>
          <a:noFill/>
          <a:ln w="38100">
            <a:solidFill>
              <a:srgbClr val="E2231A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712531" y="3814519"/>
            <a:ext cx="2058722" cy="7749"/>
          </a:xfrm>
          <a:prstGeom prst="line">
            <a:avLst/>
          </a:prstGeom>
          <a:ln w="571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KSO_Shape"/>
          <p:cNvSpPr/>
          <p:nvPr/>
        </p:nvSpPr>
        <p:spPr bwMode="auto">
          <a:xfrm>
            <a:off x="847267" y="2131879"/>
            <a:ext cx="1905000" cy="1425575"/>
          </a:xfrm>
          <a:custGeom>
            <a:avLst/>
            <a:gdLst>
              <a:gd name="T0" fmla="*/ 151004 w 5185"/>
              <a:gd name="T1" fmla="*/ 1065477 h 3880"/>
              <a:gd name="T2" fmla="*/ 1873403 w 5185"/>
              <a:gd name="T3" fmla="*/ 1297678 h 3880"/>
              <a:gd name="T4" fmla="*/ 751713 w 5185"/>
              <a:gd name="T5" fmla="*/ 1241832 h 3880"/>
              <a:gd name="T6" fmla="*/ 1108464 w 5185"/>
              <a:gd name="T7" fmla="*/ 1148144 h 3880"/>
              <a:gd name="T8" fmla="*/ 751713 w 5185"/>
              <a:gd name="T9" fmla="*/ 1241832 h 3880"/>
              <a:gd name="T10" fmla="*/ 1726808 w 5185"/>
              <a:gd name="T11" fmla="*/ 1012203 h 3880"/>
              <a:gd name="T12" fmla="*/ 1726073 w 5185"/>
              <a:gd name="T13" fmla="*/ 1007794 h 3880"/>
              <a:gd name="T14" fmla="*/ 1726808 w 5185"/>
              <a:gd name="T15" fmla="*/ 44089 h 3880"/>
              <a:gd name="T16" fmla="*/ 1726441 w 5185"/>
              <a:gd name="T17" fmla="*/ 39680 h 3880"/>
              <a:gd name="T18" fmla="*/ 1724604 w 5185"/>
              <a:gd name="T19" fmla="*/ 30862 h 3880"/>
              <a:gd name="T20" fmla="*/ 1721297 w 5185"/>
              <a:gd name="T21" fmla="*/ 23147 h 3880"/>
              <a:gd name="T22" fmla="*/ 1716888 w 5185"/>
              <a:gd name="T23" fmla="*/ 15798 h 3880"/>
              <a:gd name="T24" fmla="*/ 1711010 w 5185"/>
              <a:gd name="T25" fmla="*/ 9920 h 3880"/>
              <a:gd name="T26" fmla="*/ 1703662 w 5185"/>
              <a:gd name="T27" fmla="*/ 5144 h 3880"/>
              <a:gd name="T28" fmla="*/ 1695946 w 5185"/>
              <a:gd name="T29" fmla="*/ 1837 h 3880"/>
              <a:gd name="T30" fmla="*/ 1687128 w 5185"/>
              <a:gd name="T31" fmla="*/ 367 h 3880"/>
              <a:gd name="T32" fmla="*/ 222281 w 5185"/>
              <a:gd name="T33" fmla="*/ 0 h 3880"/>
              <a:gd name="T34" fmla="*/ 217872 w 5185"/>
              <a:gd name="T35" fmla="*/ 367 h 3880"/>
              <a:gd name="T36" fmla="*/ 209054 w 5185"/>
              <a:gd name="T37" fmla="*/ 1837 h 3880"/>
              <a:gd name="T38" fmla="*/ 201338 w 5185"/>
              <a:gd name="T39" fmla="*/ 5144 h 3880"/>
              <a:gd name="T40" fmla="*/ 194358 w 5185"/>
              <a:gd name="T41" fmla="*/ 9920 h 3880"/>
              <a:gd name="T42" fmla="*/ 188112 w 5185"/>
              <a:gd name="T43" fmla="*/ 15798 h 3880"/>
              <a:gd name="T44" fmla="*/ 183336 w 5185"/>
              <a:gd name="T45" fmla="*/ 23147 h 3880"/>
              <a:gd name="T46" fmla="*/ 180029 w 5185"/>
              <a:gd name="T47" fmla="*/ 30862 h 3880"/>
              <a:gd name="T48" fmla="*/ 178559 w 5185"/>
              <a:gd name="T49" fmla="*/ 39680 h 3880"/>
              <a:gd name="T50" fmla="*/ 178192 w 5185"/>
              <a:gd name="T51" fmla="*/ 1003386 h 3880"/>
              <a:gd name="T52" fmla="*/ 178559 w 5185"/>
              <a:gd name="T53" fmla="*/ 1007794 h 3880"/>
              <a:gd name="T54" fmla="*/ 178192 w 5185"/>
              <a:gd name="T55" fmla="*/ 1012203 h 3880"/>
              <a:gd name="T56" fmla="*/ 1727176 w 5185"/>
              <a:gd name="T57" fmla="*/ 1012571 h 3880"/>
              <a:gd name="T58" fmla="*/ 1616954 w 5185"/>
              <a:gd name="T59" fmla="*/ 937620 h 3880"/>
              <a:gd name="T60" fmla="*/ 288046 w 5185"/>
              <a:gd name="T61" fmla="*/ 109854 h 3880"/>
              <a:gd name="T62" fmla="*/ 1616954 w 5185"/>
              <a:gd name="T63" fmla="*/ 937620 h 3880"/>
              <a:gd name="T64" fmla="*/ 4409 w 5185"/>
              <a:gd name="T65" fmla="*/ 1350584 h 3880"/>
              <a:gd name="T66" fmla="*/ 0 w 5185"/>
              <a:gd name="T67" fmla="*/ 1359402 h 3880"/>
              <a:gd name="T68" fmla="*/ 735 w 5185"/>
              <a:gd name="T69" fmla="*/ 1369322 h 3880"/>
              <a:gd name="T70" fmla="*/ 3307 w 5185"/>
              <a:gd name="T71" fmla="*/ 1379977 h 3880"/>
              <a:gd name="T72" fmla="*/ 7348 w 5185"/>
              <a:gd name="T73" fmla="*/ 1390999 h 3880"/>
              <a:gd name="T74" fmla="*/ 13227 w 5185"/>
              <a:gd name="T75" fmla="*/ 1401654 h 3880"/>
              <a:gd name="T76" fmla="*/ 19473 w 5185"/>
              <a:gd name="T77" fmla="*/ 1411206 h 3880"/>
              <a:gd name="T78" fmla="*/ 26821 w 5185"/>
              <a:gd name="T79" fmla="*/ 1418554 h 3880"/>
              <a:gd name="T80" fmla="*/ 35271 w 5185"/>
              <a:gd name="T81" fmla="*/ 1423698 h 3880"/>
              <a:gd name="T82" fmla="*/ 41884 w 5185"/>
              <a:gd name="T83" fmla="*/ 1425168 h 3880"/>
              <a:gd name="T84" fmla="*/ 1860911 w 5185"/>
              <a:gd name="T85" fmla="*/ 1425535 h 3880"/>
              <a:gd name="T86" fmla="*/ 1863116 w 5185"/>
              <a:gd name="T87" fmla="*/ 1425168 h 3880"/>
              <a:gd name="T88" fmla="*/ 1869729 w 5185"/>
              <a:gd name="T89" fmla="*/ 1423698 h 3880"/>
              <a:gd name="T90" fmla="*/ 1878179 w 5185"/>
              <a:gd name="T91" fmla="*/ 1418554 h 3880"/>
              <a:gd name="T92" fmla="*/ 1885527 w 5185"/>
              <a:gd name="T93" fmla="*/ 1411206 h 3880"/>
              <a:gd name="T94" fmla="*/ 1892141 w 5185"/>
              <a:gd name="T95" fmla="*/ 1401654 h 3880"/>
              <a:gd name="T96" fmla="*/ 1897652 w 5185"/>
              <a:gd name="T97" fmla="*/ 1390999 h 3880"/>
              <a:gd name="T98" fmla="*/ 1901693 w 5185"/>
              <a:gd name="T99" fmla="*/ 1379977 h 3880"/>
              <a:gd name="T100" fmla="*/ 1903898 w 5185"/>
              <a:gd name="T101" fmla="*/ 1369322 h 3880"/>
              <a:gd name="T102" fmla="*/ 1905000 w 5185"/>
              <a:gd name="T103" fmla="*/ 1359402 h 388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185" h="3880">
                <a:moveTo>
                  <a:pt x="4775" y="2900"/>
                </a:moveTo>
                <a:lnTo>
                  <a:pt x="411" y="2900"/>
                </a:lnTo>
                <a:lnTo>
                  <a:pt x="87" y="3532"/>
                </a:lnTo>
                <a:lnTo>
                  <a:pt x="5099" y="3532"/>
                </a:lnTo>
                <a:lnTo>
                  <a:pt x="4775" y="2900"/>
                </a:lnTo>
                <a:close/>
                <a:moveTo>
                  <a:pt x="2046" y="3380"/>
                </a:moveTo>
                <a:lnTo>
                  <a:pt x="2181" y="3125"/>
                </a:lnTo>
                <a:lnTo>
                  <a:pt x="3017" y="3125"/>
                </a:lnTo>
                <a:lnTo>
                  <a:pt x="3139" y="3380"/>
                </a:lnTo>
                <a:lnTo>
                  <a:pt x="2046" y="3380"/>
                </a:lnTo>
                <a:close/>
                <a:moveTo>
                  <a:pt x="4700" y="2755"/>
                </a:moveTo>
                <a:lnTo>
                  <a:pt x="4700" y="2755"/>
                </a:lnTo>
                <a:lnTo>
                  <a:pt x="4698" y="2743"/>
                </a:lnTo>
                <a:lnTo>
                  <a:pt x="4700" y="2731"/>
                </a:lnTo>
                <a:lnTo>
                  <a:pt x="4700" y="120"/>
                </a:lnTo>
                <a:lnTo>
                  <a:pt x="4699" y="108"/>
                </a:lnTo>
                <a:lnTo>
                  <a:pt x="4697" y="95"/>
                </a:lnTo>
                <a:lnTo>
                  <a:pt x="4694" y="84"/>
                </a:lnTo>
                <a:lnTo>
                  <a:pt x="4690" y="73"/>
                </a:lnTo>
                <a:lnTo>
                  <a:pt x="4685" y="63"/>
                </a:lnTo>
                <a:lnTo>
                  <a:pt x="4680" y="53"/>
                </a:lnTo>
                <a:lnTo>
                  <a:pt x="4673" y="43"/>
                </a:lnTo>
                <a:lnTo>
                  <a:pt x="4665" y="34"/>
                </a:lnTo>
                <a:lnTo>
                  <a:pt x="4657" y="27"/>
                </a:lnTo>
                <a:lnTo>
                  <a:pt x="4647" y="20"/>
                </a:lnTo>
                <a:lnTo>
                  <a:pt x="4637" y="14"/>
                </a:lnTo>
                <a:lnTo>
                  <a:pt x="4627" y="9"/>
                </a:lnTo>
                <a:lnTo>
                  <a:pt x="4616" y="5"/>
                </a:lnTo>
                <a:lnTo>
                  <a:pt x="4605" y="2"/>
                </a:lnTo>
                <a:lnTo>
                  <a:pt x="4592" y="1"/>
                </a:lnTo>
                <a:lnTo>
                  <a:pt x="4580" y="0"/>
                </a:lnTo>
                <a:lnTo>
                  <a:pt x="605" y="0"/>
                </a:lnTo>
                <a:lnTo>
                  <a:pt x="593" y="1"/>
                </a:lnTo>
                <a:lnTo>
                  <a:pt x="581" y="2"/>
                </a:lnTo>
                <a:lnTo>
                  <a:pt x="569" y="5"/>
                </a:lnTo>
                <a:lnTo>
                  <a:pt x="558" y="9"/>
                </a:lnTo>
                <a:lnTo>
                  <a:pt x="548" y="14"/>
                </a:lnTo>
                <a:lnTo>
                  <a:pt x="538" y="20"/>
                </a:lnTo>
                <a:lnTo>
                  <a:pt x="529" y="27"/>
                </a:lnTo>
                <a:lnTo>
                  <a:pt x="521" y="34"/>
                </a:lnTo>
                <a:lnTo>
                  <a:pt x="512" y="43"/>
                </a:lnTo>
                <a:lnTo>
                  <a:pt x="505" y="53"/>
                </a:lnTo>
                <a:lnTo>
                  <a:pt x="499" y="63"/>
                </a:lnTo>
                <a:lnTo>
                  <a:pt x="494" y="73"/>
                </a:lnTo>
                <a:lnTo>
                  <a:pt x="490" y="84"/>
                </a:lnTo>
                <a:lnTo>
                  <a:pt x="488" y="95"/>
                </a:lnTo>
                <a:lnTo>
                  <a:pt x="486" y="108"/>
                </a:lnTo>
                <a:lnTo>
                  <a:pt x="485" y="120"/>
                </a:lnTo>
                <a:lnTo>
                  <a:pt x="485" y="2731"/>
                </a:lnTo>
                <a:lnTo>
                  <a:pt x="486" y="2743"/>
                </a:lnTo>
                <a:lnTo>
                  <a:pt x="485" y="2755"/>
                </a:lnTo>
                <a:lnTo>
                  <a:pt x="484" y="2756"/>
                </a:lnTo>
                <a:lnTo>
                  <a:pt x="4701" y="2756"/>
                </a:lnTo>
                <a:lnTo>
                  <a:pt x="4700" y="2755"/>
                </a:lnTo>
                <a:close/>
                <a:moveTo>
                  <a:pt x="4401" y="2552"/>
                </a:moveTo>
                <a:lnTo>
                  <a:pt x="784" y="2552"/>
                </a:lnTo>
                <a:lnTo>
                  <a:pt x="784" y="299"/>
                </a:lnTo>
                <a:lnTo>
                  <a:pt x="4401" y="299"/>
                </a:lnTo>
                <a:lnTo>
                  <a:pt x="4401" y="2552"/>
                </a:lnTo>
                <a:close/>
                <a:moveTo>
                  <a:pt x="5172" y="3676"/>
                </a:moveTo>
                <a:lnTo>
                  <a:pt x="12" y="3676"/>
                </a:lnTo>
                <a:lnTo>
                  <a:pt x="0" y="3700"/>
                </a:lnTo>
                <a:lnTo>
                  <a:pt x="1" y="3713"/>
                </a:lnTo>
                <a:lnTo>
                  <a:pt x="2" y="3727"/>
                </a:lnTo>
                <a:lnTo>
                  <a:pt x="5" y="3741"/>
                </a:lnTo>
                <a:lnTo>
                  <a:pt x="9" y="3756"/>
                </a:lnTo>
                <a:lnTo>
                  <a:pt x="14" y="3771"/>
                </a:lnTo>
                <a:lnTo>
                  <a:pt x="20" y="3786"/>
                </a:lnTo>
                <a:lnTo>
                  <a:pt x="28" y="3801"/>
                </a:lnTo>
                <a:lnTo>
                  <a:pt x="36" y="3815"/>
                </a:lnTo>
                <a:lnTo>
                  <a:pt x="44" y="3828"/>
                </a:lnTo>
                <a:lnTo>
                  <a:pt x="53" y="3841"/>
                </a:lnTo>
                <a:lnTo>
                  <a:pt x="63" y="3852"/>
                </a:lnTo>
                <a:lnTo>
                  <a:pt x="73" y="3861"/>
                </a:lnTo>
                <a:lnTo>
                  <a:pt x="85" y="3869"/>
                </a:lnTo>
                <a:lnTo>
                  <a:pt x="96" y="3875"/>
                </a:lnTo>
                <a:lnTo>
                  <a:pt x="108" y="3878"/>
                </a:lnTo>
                <a:lnTo>
                  <a:pt x="114" y="3879"/>
                </a:lnTo>
                <a:lnTo>
                  <a:pt x="120" y="3880"/>
                </a:lnTo>
                <a:lnTo>
                  <a:pt x="5065" y="3880"/>
                </a:lnTo>
                <a:lnTo>
                  <a:pt x="5071" y="3879"/>
                </a:lnTo>
                <a:lnTo>
                  <a:pt x="5077" y="3878"/>
                </a:lnTo>
                <a:lnTo>
                  <a:pt x="5089" y="3875"/>
                </a:lnTo>
                <a:lnTo>
                  <a:pt x="5101" y="3869"/>
                </a:lnTo>
                <a:lnTo>
                  <a:pt x="5112" y="3861"/>
                </a:lnTo>
                <a:lnTo>
                  <a:pt x="5122" y="3852"/>
                </a:lnTo>
                <a:lnTo>
                  <a:pt x="5132" y="3841"/>
                </a:lnTo>
                <a:lnTo>
                  <a:pt x="5141" y="3828"/>
                </a:lnTo>
                <a:lnTo>
                  <a:pt x="5150" y="3815"/>
                </a:lnTo>
                <a:lnTo>
                  <a:pt x="5158" y="3801"/>
                </a:lnTo>
                <a:lnTo>
                  <a:pt x="5165" y="3786"/>
                </a:lnTo>
                <a:lnTo>
                  <a:pt x="5171" y="3771"/>
                </a:lnTo>
                <a:lnTo>
                  <a:pt x="5176" y="3756"/>
                </a:lnTo>
                <a:lnTo>
                  <a:pt x="5180" y="3741"/>
                </a:lnTo>
                <a:lnTo>
                  <a:pt x="5182" y="3727"/>
                </a:lnTo>
                <a:lnTo>
                  <a:pt x="5184" y="3713"/>
                </a:lnTo>
                <a:lnTo>
                  <a:pt x="5185" y="3700"/>
                </a:lnTo>
                <a:lnTo>
                  <a:pt x="5172" y="36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bIns="360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78" y="3960240"/>
            <a:ext cx="1478978" cy="256977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620" y="1910715"/>
            <a:ext cx="5127625" cy="25304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17620" y="4829810"/>
            <a:ext cx="702627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 dirty="0" err="1" smtClean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w: </a:t>
            </a:r>
            <a:r>
              <a:rPr lang="zh-CN" altLang="en-US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以只写方式打开文件。如果文件存在会被覆盖。如果文件不存在，创建新文件</a:t>
            </a:r>
            <a:r>
              <a:rPr lang="en-US" altLang="zh-CN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en-US" altLang="zh-CN" dirty="0" err="1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ea typeface="微软雅黑" panose="020B0503020204020204" pitchFamily="34" charset="-122"/>
              </a:rPr>
              <a:t>操作文件的函数/方法</a:t>
            </a:r>
            <a:endParaRPr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-292" y="6387465"/>
            <a:ext cx="11947182" cy="0"/>
          </a:xfrm>
          <a:prstGeom prst="line">
            <a:avLst/>
          </a:prstGeom>
          <a:ln w="133350"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0" y="1026160"/>
            <a:ext cx="12187555" cy="0"/>
          </a:xfrm>
          <a:prstGeom prst="line">
            <a:avLst/>
          </a:prstGeom>
          <a:ln w="133350"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933450" y="1343025"/>
          <a:ext cx="10457180" cy="460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5465"/>
                <a:gridCol w="8641715"/>
              </a:tblGrid>
              <a:tr h="5359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访问方式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说明</a:t>
                      </a:r>
                      <a:endParaRPr lang="zh-CN" altLang="en-US"/>
                    </a:p>
                  </a:txBody>
                  <a:tcPr/>
                </a:tc>
              </a:tr>
              <a:tr h="749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r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以</a:t>
                      </a:r>
                      <a:r>
                        <a:rPr lang="zh-CN" altLang="en-US" sz="1800" b="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只读</a:t>
                      </a: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方式打开文件。文件的指针将会放在文件的开头，这是默认模式。如果</a:t>
                      </a:r>
                      <a:r>
                        <a:rPr lang="zh-CN" altLang="en-US" sz="180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文件不存在，抛出异常</a:t>
                      </a:r>
                      <a:endParaRPr lang="zh-CN" altLang="en-US" sz="180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5359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w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以</a:t>
                      </a:r>
                      <a:r>
                        <a:rPr lang="zh-CN" altLang="en-US" sz="1800">
                          <a:solidFill>
                            <a:schemeClr val="accen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只写</a:t>
                      </a: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方式打开文件。如果文件存在会被</a:t>
                      </a:r>
                      <a:r>
                        <a:rPr lang="zh-CN" altLang="en-US" sz="180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覆盖</a:t>
                      </a: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。如果</a:t>
                      </a:r>
                      <a:r>
                        <a:rPr lang="zh-CN" altLang="en-US" sz="180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文件不存在，创建新文件</a:t>
                      </a:r>
                      <a:endParaRPr lang="zh-CN" altLang="en-US" sz="180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749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a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以</a:t>
                      </a:r>
                      <a:r>
                        <a:rPr lang="zh-CN" altLang="en-US" sz="180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追加</a:t>
                      </a: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方式打开文件。如果该文件已存在，文件指针将会放在文件的结尾。</a:t>
                      </a:r>
                      <a:r>
                        <a:rPr lang="zh-CN" altLang="en-US" sz="1800">
                          <a:solidFill>
                            <a:srgbClr val="0070C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如果文件不存在，创建新文件进行写入</a:t>
                      </a:r>
                      <a:endParaRPr lang="zh-CN" altLang="en-US" sz="180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749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r+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以读写方式打开文件。文件的指针将会放在文件的开头。如果文件不存在，抛出异常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5359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w+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以读写方式打开文件。如果文件存在会被覆盖。如果文件不存在，创建新文件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7499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a+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以读写方式打开文件。如果该文件已存在，文件指针将会放在文件的结尾。如果文件不存在，创建新文件进行写入</a:t>
                      </a:r>
                      <a:endParaRPr lang="zh-CN" altLang="en-US" sz="18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78137" y="5127258"/>
            <a:ext cx="9937318" cy="893543"/>
          </a:xfrm>
          <a:prstGeom prst="rect">
            <a:avLst/>
          </a:prstGeom>
          <a:solidFill>
            <a:srgbClr val="6F71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12004" y="2128532"/>
            <a:ext cx="4828535" cy="923612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98951" y="3603130"/>
            <a:ext cx="4841588" cy="923611"/>
          </a:xfrm>
          <a:prstGeom prst="rect">
            <a:avLst/>
          </a:prstGeom>
          <a:solidFill>
            <a:srgbClr val="6F71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76099" y="1583139"/>
            <a:ext cx="99575" cy="4437662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76099" y="1583139"/>
            <a:ext cx="4864440" cy="127994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5" name="KSO_Shape"/>
          <p:cNvSpPr/>
          <p:nvPr/>
        </p:nvSpPr>
        <p:spPr bwMode="auto">
          <a:xfrm>
            <a:off x="1558727" y="2245232"/>
            <a:ext cx="451598" cy="690213"/>
          </a:xfrm>
          <a:custGeom>
            <a:avLst/>
            <a:gdLst>
              <a:gd name="T0" fmla="*/ 440790 w 2792413"/>
              <a:gd name="T1" fmla="*/ 2575798 h 3389313"/>
              <a:gd name="T2" fmla="*/ 1147253 w 2792413"/>
              <a:gd name="T3" fmla="*/ 1201035 h 3389313"/>
              <a:gd name="T4" fmla="*/ 1223433 w 2792413"/>
              <a:gd name="T5" fmla="*/ 1473921 h 3389313"/>
              <a:gd name="T6" fmla="*/ 1315165 w 2792413"/>
              <a:gd name="T7" fmla="*/ 1458373 h 3389313"/>
              <a:gd name="T8" fmla="*/ 1462128 w 2792413"/>
              <a:gd name="T9" fmla="*/ 1368574 h 3389313"/>
              <a:gd name="T10" fmla="*/ 1552274 w 2792413"/>
              <a:gd name="T11" fmla="*/ 1517392 h 3389313"/>
              <a:gd name="T12" fmla="*/ 1632262 w 2792413"/>
              <a:gd name="T13" fmla="*/ 1262910 h 3389313"/>
              <a:gd name="T14" fmla="*/ 1689714 w 2792413"/>
              <a:gd name="T15" fmla="*/ 1093784 h 3389313"/>
              <a:gd name="T16" fmla="*/ 1947454 w 2792413"/>
              <a:gd name="T17" fmla="*/ 1176285 h 3389313"/>
              <a:gd name="T18" fmla="*/ 2040457 w 2792413"/>
              <a:gd name="T19" fmla="*/ 1240064 h 3389313"/>
              <a:gd name="T20" fmla="*/ 2124889 w 2792413"/>
              <a:gd name="T21" fmla="*/ 1394276 h 3389313"/>
              <a:gd name="T22" fmla="*/ 2358823 w 2792413"/>
              <a:gd name="T23" fmla="*/ 1575460 h 3389313"/>
              <a:gd name="T24" fmla="*/ 2669254 w 2792413"/>
              <a:gd name="T25" fmla="*/ 1240381 h 3389313"/>
              <a:gd name="T26" fmla="*/ 2738767 w 2792413"/>
              <a:gd name="T27" fmla="*/ 1227371 h 3389313"/>
              <a:gd name="T28" fmla="*/ 2783840 w 2792413"/>
              <a:gd name="T29" fmla="*/ 1283853 h 3389313"/>
              <a:gd name="T30" fmla="*/ 2705122 w 2792413"/>
              <a:gd name="T31" fmla="*/ 1422200 h 3389313"/>
              <a:gd name="T32" fmla="*/ 2761621 w 2792413"/>
              <a:gd name="T33" fmla="*/ 1492008 h 3389313"/>
              <a:gd name="T34" fmla="*/ 2775270 w 2792413"/>
              <a:gd name="T35" fmla="*/ 1582441 h 3389313"/>
              <a:gd name="T36" fmla="*/ 2740355 w 2792413"/>
              <a:gd name="T37" fmla="*/ 1669383 h 3389313"/>
              <a:gd name="T38" fmla="*/ 2438811 w 2792413"/>
              <a:gd name="T39" fmla="*/ 2001606 h 3389313"/>
              <a:gd name="T40" fmla="*/ 2326447 w 2792413"/>
              <a:gd name="T41" fmla="*/ 2083155 h 3389313"/>
              <a:gd name="T42" fmla="*/ 2234397 w 2792413"/>
              <a:gd name="T43" fmla="*/ 2095530 h 3389313"/>
              <a:gd name="T44" fmla="*/ 2140759 w 2792413"/>
              <a:gd name="T45" fmla="*/ 2059674 h 3389313"/>
              <a:gd name="T46" fmla="*/ 2049979 w 2792413"/>
              <a:gd name="T47" fmla="*/ 1965116 h 3389313"/>
              <a:gd name="T48" fmla="*/ 1428165 w 2792413"/>
              <a:gd name="T49" fmla="*/ 2143126 h 3389313"/>
              <a:gd name="T50" fmla="*/ 1429434 w 2792413"/>
              <a:gd name="T51" fmla="*/ 1759182 h 3389313"/>
              <a:gd name="T52" fmla="*/ 1368174 w 2792413"/>
              <a:gd name="T53" fmla="*/ 1755057 h 3389313"/>
              <a:gd name="T54" fmla="*/ 1337384 w 2792413"/>
              <a:gd name="T55" fmla="*/ 1826769 h 3389313"/>
              <a:gd name="T56" fmla="*/ 852376 w 2792413"/>
              <a:gd name="T57" fmla="*/ 1682710 h 3389313"/>
              <a:gd name="T58" fmla="*/ 784766 w 2792413"/>
              <a:gd name="T59" fmla="*/ 2018424 h 3389313"/>
              <a:gd name="T60" fmla="*/ 485762 w 2792413"/>
              <a:gd name="T61" fmla="*/ 1784884 h 3389313"/>
              <a:gd name="T62" fmla="*/ 583526 w 2792413"/>
              <a:gd name="T63" fmla="*/ 1432036 h 3389313"/>
              <a:gd name="T64" fmla="*/ 667641 w 2792413"/>
              <a:gd name="T65" fmla="*/ 1278141 h 3389313"/>
              <a:gd name="T66" fmla="*/ 848249 w 2792413"/>
              <a:gd name="T67" fmla="*/ 1188343 h 3389313"/>
              <a:gd name="T68" fmla="*/ 1117099 w 2792413"/>
              <a:gd name="T69" fmla="*/ 1090294 h 3389313"/>
              <a:gd name="T70" fmla="*/ 1495426 w 2792413"/>
              <a:gd name="T71" fmla="*/ 10798 h 3389313"/>
              <a:gd name="T72" fmla="*/ 1596073 w 2792413"/>
              <a:gd name="T73" fmla="*/ 50816 h 3389313"/>
              <a:gd name="T74" fmla="*/ 1679258 w 2792413"/>
              <a:gd name="T75" fmla="*/ 116241 h 3389313"/>
              <a:gd name="T76" fmla="*/ 1743076 w 2792413"/>
              <a:gd name="T77" fmla="*/ 203263 h 3389313"/>
              <a:gd name="T78" fmla="*/ 1802448 w 2792413"/>
              <a:gd name="T79" fmla="*/ 402397 h 3389313"/>
              <a:gd name="T80" fmla="*/ 1849121 w 2792413"/>
              <a:gd name="T81" fmla="*/ 458612 h 3389313"/>
              <a:gd name="T82" fmla="*/ 1861186 w 2792413"/>
              <a:gd name="T83" fmla="*/ 526260 h 3389313"/>
              <a:gd name="T84" fmla="*/ 1823086 w 2792413"/>
              <a:gd name="T85" fmla="*/ 626621 h 3389313"/>
              <a:gd name="T86" fmla="*/ 1771651 w 2792413"/>
              <a:gd name="T87" fmla="*/ 681248 h 3389313"/>
              <a:gd name="T88" fmla="*/ 1688148 w 2792413"/>
              <a:gd name="T89" fmla="*/ 863867 h 3389313"/>
              <a:gd name="T90" fmla="*/ 1552576 w 2792413"/>
              <a:gd name="T91" fmla="*/ 992176 h 3389313"/>
              <a:gd name="T92" fmla="*/ 1464628 w 2792413"/>
              <a:gd name="T93" fmla="*/ 1024254 h 3389313"/>
              <a:gd name="T94" fmla="*/ 1364933 w 2792413"/>
              <a:gd name="T95" fmla="*/ 1028383 h 3389313"/>
              <a:gd name="T96" fmla="*/ 1273493 w 2792413"/>
              <a:gd name="T97" fmla="*/ 1003928 h 3389313"/>
              <a:gd name="T98" fmla="*/ 1136333 w 2792413"/>
              <a:gd name="T99" fmla="*/ 893721 h 3389313"/>
              <a:gd name="T100" fmla="*/ 1043305 w 2792413"/>
              <a:gd name="T101" fmla="*/ 719677 h 3389313"/>
              <a:gd name="T102" fmla="*/ 984250 w 2792413"/>
              <a:gd name="T103" fmla="*/ 642183 h 3389313"/>
              <a:gd name="T104" fmla="*/ 943610 w 2792413"/>
              <a:gd name="T105" fmla="*/ 580887 h 3389313"/>
              <a:gd name="T106" fmla="*/ 930275 w 2792413"/>
              <a:gd name="T107" fmla="*/ 508792 h 3389313"/>
              <a:gd name="T108" fmla="*/ 958215 w 2792413"/>
              <a:gd name="T109" fmla="*/ 440826 h 3389313"/>
              <a:gd name="T110" fmla="*/ 1010603 w 2792413"/>
              <a:gd name="T111" fmla="*/ 336019 h 3389313"/>
              <a:gd name="T112" fmla="*/ 1081405 w 2792413"/>
              <a:gd name="T113" fmla="*/ 168327 h 3389313"/>
              <a:gd name="T114" fmla="*/ 1152525 w 2792413"/>
              <a:gd name="T115" fmla="*/ 89245 h 3389313"/>
              <a:gd name="T116" fmla="*/ 1242060 w 2792413"/>
              <a:gd name="T117" fmla="*/ 32713 h 3389313"/>
              <a:gd name="T118" fmla="*/ 1348105 w 2792413"/>
              <a:gd name="T119" fmla="*/ 3494 h 3389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92413" h="3389313">
                <a:moveTo>
                  <a:pt x="520700" y="2665413"/>
                </a:moveTo>
                <a:lnTo>
                  <a:pt x="2271713" y="2665413"/>
                </a:lnTo>
                <a:lnTo>
                  <a:pt x="2258063" y="3389313"/>
                </a:lnTo>
                <a:lnTo>
                  <a:pt x="534985" y="3389313"/>
                </a:lnTo>
                <a:lnTo>
                  <a:pt x="520700" y="2665413"/>
                </a:lnTo>
                <a:close/>
                <a:moveTo>
                  <a:pt x="0" y="2312988"/>
                </a:moveTo>
                <a:lnTo>
                  <a:pt x="2792413" y="2312988"/>
                </a:lnTo>
                <a:lnTo>
                  <a:pt x="2504058" y="3016251"/>
                </a:lnTo>
                <a:lnTo>
                  <a:pt x="2343366" y="3016251"/>
                </a:lnTo>
                <a:lnTo>
                  <a:pt x="2351623" y="2575798"/>
                </a:lnTo>
                <a:lnTo>
                  <a:pt x="440790" y="2575798"/>
                </a:lnTo>
                <a:lnTo>
                  <a:pt x="449047" y="3016251"/>
                </a:lnTo>
                <a:lnTo>
                  <a:pt x="288355" y="3016251"/>
                </a:lnTo>
                <a:lnTo>
                  <a:pt x="0" y="2312988"/>
                </a:lnTo>
                <a:close/>
                <a:moveTo>
                  <a:pt x="1131065" y="1087438"/>
                </a:moveTo>
                <a:lnTo>
                  <a:pt x="1131065" y="1087755"/>
                </a:lnTo>
                <a:lnTo>
                  <a:pt x="1131700" y="1087438"/>
                </a:lnTo>
                <a:lnTo>
                  <a:pt x="1133287" y="1104890"/>
                </a:lnTo>
                <a:lnTo>
                  <a:pt x="1135826" y="1125198"/>
                </a:lnTo>
                <a:lnTo>
                  <a:pt x="1138683" y="1148044"/>
                </a:lnTo>
                <a:lnTo>
                  <a:pt x="1142492" y="1173112"/>
                </a:lnTo>
                <a:lnTo>
                  <a:pt x="1147253" y="1201035"/>
                </a:lnTo>
                <a:lnTo>
                  <a:pt x="1153284" y="1231179"/>
                </a:lnTo>
                <a:lnTo>
                  <a:pt x="1160267" y="1262910"/>
                </a:lnTo>
                <a:lnTo>
                  <a:pt x="1168520" y="1297180"/>
                </a:lnTo>
                <a:lnTo>
                  <a:pt x="1178042" y="1333670"/>
                </a:lnTo>
                <a:lnTo>
                  <a:pt x="1183439" y="1352074"/>
                </a:lnTo>
                <a:lnTo>
                  <a:pt x="1188835" y="1371430"/>
                </a:lnTo>
                <a:lnTo>
                  <a:pt x="1195183" y="1391103"/>
                </a:lnTo>
                <a:lnTo>
                  <a:pt x="1201531" y="1411094"/>
                </a:lnTo>
                <a:lnTo>
                  <a:pt x="1208514" y="1431719"/>
                </a:lnTo>
                <a:lnTo>
                  <a:pt x="1215497" y="1452344"/>
                </a:lnTo>
                <a:lnTo>
                  <a:pt x="1223433" y="1473921"/>
                </a:lnTo>
                <a:lnTo>
                  <a:pt x="1231685" y="1495498"/>
                </a:lnTo>
                <a:lnTo>
                  <a:pt x="1240573" y="1517392"/>
                </a:lnTo>
                <a:lnTo>
                  <a:pt x="1249461" y="1539604"/>
                </a:lnTo>
                <a:lnTo>
                  <a:pt x="1258983" y="1562450"/>
                </a:lnTo>
                <a:lnTo>
                  <a:pt x="1269458" y="1585296"/>
                </a:lnTo>
                <a:lnTo>
                  <a:pt x="1279932" y="1608460"/>
                </a:lnTo>
                <a:lnTo>
                  <a:pt x="1291359" y="1632258"/>
                </a:lnTo>
                <a:lnTo>
                  <a:pt x="1294851" y="1601162"/>
                </a:lnTo>
                <a:lnTo>
                  <a:pt x="1298977" y="1571018"/>
                </a:lnTo>
                <a:lnTo>
                  <a:pt x="1306913" y="1512315"/>
                </a:lnTo>
                <a:lnTo>
                  <a:pt x="1315165" y="1458373"/>
                </a:lnTo>
                <a:lnTo>
                  <a:pt x="1323101" y="1409824"/>
                </a:lnTo>
                <a:lnTo>
                  <a:pt x="1330084" y="1368574"/>
                </a:lnTo>
                <a:lnTo>
                  <a:pt x="1336115" y="1335574"/>
                </a:lnTo>
                <a:lnTo>
                  <a:pt x="1342780" y="1300670"/>
                </a:lnTo>
                <a:lnTo>
                  <a:pt x="1298025" y="1196275"/>
                </a:lnTo>
                <a:lnTo>
                  <a:pt x="1370395" y="1127736"/>
                </a:lnTo>
                <a:lnTo>
                  <a:pt x="1421817" y="1127736"/>
                </a:lnTo>
                <a:lnTo>
                  <a:pt x="1494187" y="1196275"/>
                </a:lnTo>
                <a:lnTo>
                  <a:pt x="1449749" y="1300670"/>
                </a:lnTo>
                <a:lnTo>
                  <a:pt x="1456415" y="1335574"/>
                </a:lnTo>
                <a:lnTo>
                  <a:pt x="1462128" y="1368574"/>
                </a:lnTo>
                <a:lnTo>
                  <a:pt x="1469746" y="1409824"/>
                </a:lnTo>
                <a:lnTo>
                  <a:pt x="1477364" y="1458373"/>
                </a:lnTo>
                <a:lnTo>
                  <a:pt x="1485617" y="1512315"/>
                </a:lnTo>
                <a:lnTo>
                  <a:pt x="1493869" y="1571018"/>
                </a:lnTo>
                <a:lnTo>
                  <a:pt x="1497678" y="1601162"/>
                </a:lnTo>
                <a:lnTo>
                  <a:pt x="1501170" y="1632258"/>
                </a:lnTo>
                <a:lnTo>
                  <a:pt x="1512279" y="1608460"/>
                </a:lnTo>
                <a:lnTo>
                  <a:pt x="1523072" y="1585296"/>
                </a:lnTo>
                <a:lnTo>
                  <a:pt x="1533229" y="1562450"/>
                </a:lnTo>
                <a:lnTo>
                  <a:pt x="1542751" y="1539604"/>
                </a:lnTo>
                <a:lnTo>
                  <a:pt x="1552274" y="1517392"/>
                </a:lnTo>
                <a:lnTo>
                  <a:pt x="1560844" y="1495498"/>
                </a:lnTo>
                <a:lnTo>
                  <a:pt x="1568779" y="1473921"/>
                </a:lnTo>
                <a:lnTo>
                  <a:pt x="1576715" y="1452344"/>
                </a:lnTo>
                <a:lnTo>
                  <a:pt x="1584015" y="1431719"/>
                </a:lnTo>
                <a:lnTo>
                  <a:pt x="1590681" y="1411094"/>
                </a:lnTo>
                <a:lnTo>
                  <a:pt x="1597346" y="1391103"/>
                </a:lnTo>
                <a:lnTo>
                  <a:pt x="1603377" y="1371430"/>
                </a:lnTo>
                <a:lnTo>
                  <a:pt x="1609408" y="1352074"/>
                </a:lnTo>
                <a:lnTo>
                  <a:pt x="1614487" y="1333670"/>
                </a:lnTo>
                <a:lnTo>
                  <a:pt x="1624327" y="1297180"/>
                </a:lnTo>
                <a:lnTo>
                  <a:pt x="1632262" y="1262910"/>
                </a:lnTo>
                <a:lnTo>
                  <a:pt x="1639563" y="1231179"/>
                </a:lnTo>
                <a:lnTo>
                  <a:pt x="1644959" y="1201035"/>
                </a:lnTo>
                <a:lnTo>
                  <a:pt x="1649720" y="1173112"/>
                </a:lnTo>
                <a:lnTo>
                  <a:pt x="1653846" y="1148044"/>
                </a:lnTo>
                <a:lnTo>
                  <a:pt x="1657020" y="1125198"/>
                </a:lnTo>
                <a:lnTo>
                  <a:pt x="1659242" y="1104890"/>
                </a:lnTo>
                <a:lnTo>
                  <a:pt x="1660829" y="1087438"/>
                </a:lnTo>
                <a:lnTo>
                  <a:pt x="1661464" y="1087755"/>
                </a:lnTo>
                <a:lnTo>
                  <a:pt x="1661464" y="1087438"/>
                </a:lnTo>
                <a:lnTo>
                  <a:pt x="1675430" y="1090294"/>
                </a:lnTo>
                <a:lnTo>
                  <a:pt x="1689714" y="1093784"/>
                </a:lnTo>
                <a:lnTo>
                  <a:pt x="1703998" y="1097592"/>
                </a:lnTo>
                <a:lnTo>
                  <a:pt x="1718916" y="1101400"/>
                </a:lnTo>
                <a:lnTo>
                  <a:pt x="1749705" y="1110919"/>
                </a:lnTo>
                <a:lnTo>
                  <a:pt x="1782399" y="1120756"/>
                </a:lnTo>
                <a:lnTo>
                  <a:pt x="1812871" y="1129640"/>
                </a:lnTo>
                <a:lnTo>
                  <a:pt x="1841120" y="1138208"/>
                </a:lnTo>
                <a:lnTo>
                  <a:pt x="1866831" y="1146458"/>
                </a:lnTo>
                <a:lnTo>
                  <a:pt x="1890002" y="1154390"/>
                </a:lnTo>
                <a:lnTo>
                  <a:pt x="1911269" y="1162006"/>
                </a:lnTo>
                <a:lnTo>
                  <a:pt x="1930314" y="1168987"/>
                </a:lnTo>
                <a:lnTo>
                  <a:pt x="1947454" y="1176285"/>
                </a:lnTo>
                <a:lnTo>
                  <a:pt x="1962690" y="1183266"/>
                </a:lnTo>
                <a:lnTo>
                  <a:pt x="1976021" y="1189612"/>
                </a:lnTo>
                <a:lnTo>
                  <a:pt x="1987766" y="1195958"/>
                </a:lnTo>
                <a:lnTo>
                  <a:pt x="1998240" y="1201670"/>
                </a:lnTo>
                <a:lnTo>
                  <a:pt x="2006811" y="1207381"/>
                </a:lnTo>
                <a:lnTo>
                  <a:pt x="2014111" y="1212775"/>
                </a:lnTo>
                <a:lnTo>
                  <a:pt x="2020142" y="1218487"/>
                </a:lnTo>
                <a:lnTo>
                  <a:pt x="2025221" y="1223564"/>
                </a:lnTo>
                <a:lnTo>
                  <a:pt x="2029030" y="1228641"/>
                </a:lnTo>
                <a:lnTo>
                  <a:pt x="2035061" y="1234035"/>
                </a:lnTo>
                <a:lnTo>
                  <a:pt x="2040457" y="1240064"/>
                </a:lnTo>
                <a:lnTo>
                  <a:pt x="2046170" y="1246410"/>
                </a:lnTo>
                <a:lnTo>
                  <a:pt x="2051249" y="1252756"/>
                </a:lnTo>
                <a:lnTo>
                  <a:pt x="2056010" y="1259420"/>
                </a:lnTo>
                <a:lnTo>
                  <a:pt x="2060771" y="1266401"/>
                </a:lnTo>
                <a:lnTo>
                  <a:pt x="2065215" y="1273699"/>
                </a:lnTo>
                <a:lnTo>
                  <a:pt x="2068706" y="1281631"/>
                </a:lnTo>
                <a:lnTo>
                  <a:pt x="2069976" y="1283535"/>
                </a:lnTo>
                <a:lnTo>
                  <a:pt x="2072833" y="1289564"/>
                </a:lnTo>
                <a:lnTo>
                  <a:pt x="2083942" y="1312410"/>
                </a:lnTo>
                <a:lnTo>
                  <a:pt x="2101717" y="1348584"/>
                </a:lnTo>
                <a:lnTo>
                  <a:pt x="2124889" y="1394276"/>
                </a:lnTo>
                <a:lnTo>
                  <a:pt x="2151869" y="1446950"/>
                </a:lnTo>
                <a:lnTo>
                  <a:pt x="2182341" y="1504382"/>
                </a:lnTo>
                <a:lnTo>
                  <a:pt x="2197894" y="1534210"/>
                </a:lnTo>
                <a:lnTo>
                  <a:pt x="2214399" y="1563719"/>
                </a:lnTo>
                <a:lnTo>
                  <a:pt x="2230588" y="1593229"/>
                </a:lnTo>
                <a:lnTo>
                  <a:pt x="2247093" y="1622104"/>
                </a:lnTo>
                <a:lnTo>
                  <a:pt x="2260742" y="1645902"/>
                </a:lnTo>
                <a:lnTo>
                  <a:pt x="2274073" y="1668431"/>
                </a:lnTo>
                <a:lnTo>
                  <a:pt x="2305497" y="1634479"/>
                </a:lnTo>
                <a:lnTo>
                  <a:pt x="2332478" y="1604652"/>
                </a:lnTo>
                <a:lnTo>
                  <a:pt x="2358823" y="1575460"/>
                </a:lnTo>
                <a:lnTo>
                  <a:pt x="2406752" y="1520883"/>
                </a:lnTo>
                <a:lnTo>
                  <a:pt x="2443572" y="1478046"/>
                </a:lnTo>
                <a:lnTo>
                  <a:pt x="2465157" y="1453296"/>
                </a:lnTo>
                <a:lnTo>
                  <a:pt x="2468013" y="1449805"/>
                </a:lnTo>
                <a:lnTo>
                  <a:pt x="2471822" y="1445681"/>
                </a:lnTo>
                <a:lnTo>
                  <a:pt x="2475631" y="1441555"/>
                </a:lnTo>
                <a:lnTo>
                  <a:pt x="2483567" y="1434257"/>
                </a:lnTo>
                <a:lnTo>
                  <a:pt x="2491819" y="1427276"/>
                </a:lnTo>
                <a:lnTo>
                  <a:pt x="2500390" y="1420930"/>
                </a:lnTo>
                <a:lnTo>
                  <a:pt x="2664175" y="1245141"/>
                </a:lnTo>
                <a:lnTo>
                  <a:pt x="2669254" y="1240381"/>
                </a:lnTo>
                <a:lnTo>
                  <a:pt x="2674967" y="1235939"/>
                </a:lnTo>
                <a:lnTo>
                  <a:pt x="2680681" y="1232131"/>
                </a:lnTo>
                <a:lnTo>
                  <a:pt x="2686712" y="1229275"/>
                </a:lnTo>
                <a:lnTo>
                  <a:pt x="2693060" y="1227054"/>
                </a:lnTo>
                <a:lnTo>
                  <a:pt x="2699408" y="1225150"/>
                </a:lnTo>
                <a:lnTo>
                  <a:pt x="2706074" y="1224198"/>
                </a:lnTo>
                <a:lnTo>
                  <a:pt x="2712422" y="1223247"/>
                </a:lnTo>
                <a:lnTo>
                  <a:pt x="2719088" y="1223247"/>
                </a:lnTo>
                <a:lnTo>
                  <a:pt x="2725754" y="1224198"/>
                </a:lnTo>
                <a:lnTo>
                  <a:pt x="2732419" y="1225468"/>
                </a:lnTo>
                <a:lnTo>
                  <a:pt x="2738767" y="1227371"/>
                </a:lnTo>
                <a:lnTo>
                  <a:pt x="2745116" y="1229910"/>
                </a:lnTo>
                <a:lnTo>
                  <a:pt x="2751147" y="1233400"/>
                </a:lnTo>
                <a:lnTo>
                  <a:pt x="2757178" y="1237525"/>
                </a:lnTo>
                <a:lnTo>
                  <a:pt x="2762574" y="1241968"/>
                </a:lnTo>
                <a:lnTo>
                  <a:pt x="2767335" y="1247045"/>
                </a:lnTo>
                <a:lnTo>
                  <a:pt x="2771779" y="1252756"/>
                </a:lnTo>
                <a:lnTo>
                  <a:pt x="2775270" y="1258151"/>
                </a:lnTo>
                <a:lnTo>
                  <a:pt x="2778444" y="1264497"/>
                </a:lnTo>
                <a:lnTo>
                  <a:pt x="2780666" y="1270843"/>
                </a:lnTo>
                <a:lnTo>
                  <a:pt x="2782571" y="1277189"/>
                </a:lnTo>
                <a:lnTo>
                  <a:pt x="2783840" y="1283853"/>
                </a:lnTo>
                <a:lnTo>
                  <a:pt x="2784475" y="1290199"/>
                </a:lnTo>
                <a:lnTo>
                  <a:pt x="2784475" y="1296862"/>
                </a:lnTo>
                <a:lnTo>
                  <a:pt x="2783840" y="1303526"/>
                </a:lnTo>
                <a:lnTo>
                  <a:pt x="2782253" y="1310189"/>
                </a:lnTo>
                <a:lnTo>
                  <a:pt x="2780349" y="1316535"/>
                </a:lnTo>
                <a:lnTo>
                  <a:pt x="2777492" y="1322882"/>
                </a:lnTo>
                <a:lnTo>
                  <a:pt x="2774635" y="1328911"/>
                </a:lnTo>
                <a:lnTo>
                  <a:pt x="2770509" y="1334622"/>
                </a:lnTo>
                <a:lnTo>
                  <a:pt x="2766065" y="1340334"/>
                </a:lnTo>
                <a:lnTo>
                  <a:pt x="2694964" y="1416171"/>
                </a:lnTo>
                <a:lnTo>
                  <a:pt x="2705122" y="1422200"/>
                </a:lnTo>
                <a:lnTo>
                  <a:pt x="2709883" y="1426007"/>
                </a:lnTo>
                <a:lnTo>
                  <a:pt x="2714644" y="1429815"/>
                </a:lnTo>
                <a:lnTo>
                  <a:pt x="2721310" y="1435844"/>
                </a:lnTo>
                <a:lnTo>
                  <a:pt x="2727658" y="1441873"/>
                </a:lnTo>
                <a:lnTo>
                  <a:pt x="2733689" y="1448854"/>
                </a:lnTo>
                <a:lnTo>
                  <a:pt x="2739085" y="1455517"/>
                </a:lnTo>
                <a:lnTo>
                  <a:pt x="2744481" y="1462498"/>
                </a:lnTo>
                <a:lnTo>
                  <a:pt x="2749242" y="1469478"/>
                </a:lnTo>
                <a:lnTo>
                  <a:pt x="2753686" y="1476777"/>
                </a:lnTo>
                <a:lnTo>
                  <a:pt x="2757812" y="1484392"/>
                </a:lnTo>
                <a:lnTo>
                  <a:pt x="2761621" y="1492008"/>
                </a:lnTo>
                <a:lnTo>
                  <a:pt x="2764478" y="1499940"/>
                </a:lnTo>
                <a:lnTo>
                  <a:pt x="2767335" y="1507873"/>
                </a:lnTo>
                <a:lnTo>
                  <a:pt x="2770191" y="1515806"/>
                </a:lnTo>
                <a:lnTo>
                  <a:pt x="2771779" y="1524056"/>
                </a:lnTo>
                <a:lnTo>
                  <a:pt x="2773683" y="1532306"/>
                </a:lnTo>
                <a:lnTo>
                  <a:pt x="2774953" y="1540556"/>
                </a:lnTo>
                <a:lnTo>
                  <a:pt x="2775905" y="1548806"/>
                </a:lnTo>
                <a:lnTo>
                  <a:pt x="2776222" y="1557373"/>
                </a:lnTo>
                <a:lnTo>
                  <a:pt x="2776222" y="1565623"/>
                </a:lnTo>
                <a:lnTo>
                  <a:pt x="2775905" y="1574191"/>
                </a:lnTo>
                <a:lnTo>
                  <a:pt x="2775270" y="1582441"/>
                </a:lnTo>
                <a:lnTo>
                  <a:pt x="2774000" y="1591008"/>
                </a:lnTo>
                <a:lnTo>
                  <a:pt x="2772731" y="1598941"/>
                </a:lnTo>
                <a:lnTo>
                  <a:pt x="2770826" y="1607508"/>
                </a:lnTo>
                <a:lnTo>
                  <a:pt x="2768604" y="1615758"/>
                </a:lnTo>
                <a:lnTo>
                  <a:pt x="2765430" y="1623691"/>
                </a:lnTo>
                <a:lnTo>
                  <a:pt x="2762574" y="1631624"/>
                </a:lnTo>
                <a:lnTo>
                  <a:pt x="2758765" y="1639556"/>
                </a:lnTo>
                <a:lnTo>
                  <a:pt x="2754956" y="1647489"/>
                </a:lnTo>
                <a:lnTo>
                  <a:pt x="2750194" y="1654787"/>
                </a:lnTo>
                <a:lnTo>
                  <a:pt x="2745433" y="1662085"/>
                </a:lnTo>
                <a:lnTo>
                  <a:pt x="2740355" y="1669383"/>
                </a:lnTo>
                <a:lnTo>
                  <a:pt x="2734641" y="1676364"/>
                </a:lnTo>
                <a:lnTo>
                  <a:pt x="2716549" y="1697941"/>
                </a:lnTo>
                <a:lnTo>
                  <a:pt x="2670206" y="1751249"/>
                </a:lnTo>
                <a:lnTo>
                  <a:pt x="2639417" y="1786470"/>
                </a:lnTo>
                <a:lnTo>
                  <a:pt x="2605136" y="1824865"/>
                </a:lnTo>
                <a:lnTo>
                  <a:pt x="2569586" y="1864529"/>
                </a:lnTo>
                <a:lnTo>
                  <a:pt x="2532766" y="1904827"/>
                </a:lnTo>
                <a:lnTo>
                  <a:pt x="2508325" y="1930529"/>
                </a:lnTo>
                <a:lnTo>
                  <a:pt x="2484519" y="1955914"/>
                </a:lnTo>
                <a:lnTo>
                  <a:pt x="2461030" y="1979712"/>
                </a:lnTo>
                <a:lnTo>
                  <a:pt x="2438811" y="2001606"/>
                </a:lnTo>
                <a:lnTo>
                  <a:pt x="2426115" y="2013347"/>
                </a:lnTo>
                <a:lnTo>
                  <a:pt x="2413418" y="2025087"/>
                </a:lnTo>
                <a:lnTo>
                  <a:pt x="2400722" y="2035876"/>
                </a:lnTo>
                <a:lnTo>
                  <a:pt x="2387708" y="2046664"/>
                </a:lnTo>
                <a:lnTo>
                  <a:pt x="2380090" y="2052376"/>
                </a:lnTo>
                <a:lnTo>
                  <a:pt x="2371837" y="2058405"/>
                </a:lnTo>
                <a:lnTo>
                  <a:pt x="2362314" y="2064751"/>
                </a:lnTo>
                <a:lnTo>
                  <a:pt x="2351205" y="2071414"/>
                </a:lnTo>
                <a:lnTo>
                  <a:pt x="2343904" y="2075222"/>
                </a:lnTo>
                <a:lnTo>
                  <a:pt x="2335969" y="2079347"/>
                </a:lnTo>
                <a:lnTo>
                  <a:pt x="2326447" y="2083155"/>
                </a:lnTo>
                <a:lnTo>
                  <a:pt x="2315337" y="2087280"/>
                </a:lnTo>
                <a:lnTo>
                  <a:pt x="2307719" y="2089501"/>
                </a:lnTo>
                <a:lnTo>
                  <a:pt x="2300101" y="2091405"/>
                </a:lnTo>
                <a:lnTo>
                  <a:pt x="2292801" y="2093309"/>
                </a:lnTo>
                <a:lnTo>
                  <a:pt x="2284865" y="2094578"/>
                </a:lnTo>
                <a:lnTo>
                  <a:pt x="2277565" y="2095530"/>
                </a:lnTo>
                <a:lnTo>
                  <a:pt x="2270582" y="2096164"/>
                </a:lnTo>
                <a:lnTo>
                  <a:pt x="2262964" y="2096799"/>
                </a:lnTo>
                <a:lnTo>
                  <a:pt x="2255981" y="2097116"/>
                </a:lnTo>
                <a:lnTo>
                  <a:pt x="2244871" y="2096799"/>
                </a:lnTo>
                <a:lnTo>
                  <a:pt x="2234397" y="2095530"/>
                </a:lnTo>
                <a:lnTo>
                  <a:pt x="2224557" y="2093943"/>
                </a:lnTo>
                <a:lnTo>
                  <a:pt x="2215034" y="2092357"/>
                </a:lnTo>
                <a:lnTo>
                  <a:pt x="2206147" y="2090453"/>
                </a:lnTo>
                <a:lnTo>
                  <a:pt x="2197894" y="2087597"/>
                </a:lnTo>
                <a:lnTo>
                  <a:pt x="2190593" y="2085058"/>
                </a:lnTo>
                <a:lnTo>
                  <a:pt x="2183610" y="2082520"/>
                </a:lnTo>
                <a:lnTo>
                  <a:pt x="2176945" y="2079982"/>
                </a:lnTo>
                <a:lnTo>
                  <a:pt x="2170596" y="2077126"/>
                </a:lnTo>
                <a:lnTo>
                  <a:pt x="2159487" y="2071097"/>
                </a:lnTo>
                <a:lnTo>
                  <a:pt x="2149647" y="2065385"/>
                </a:lnTo>
                <a:lnTo>
                  <a:pt x="2140759" y="2059674"/>
                </a:lnTo>
                <a:lnTo>
                  <a:pt x="2133141" y="2053962"/>
                </a:lnTo>
                <a:lnTo>
                  <a:pt x="2125841" y="2048251"/>
                </a:lnTo>
                <a:lnTo>
                  <a:pt x="2119175" y="2043174"/>
                </a:lnTo>
                <a:lnTo>
                  <a:pt x="2113462" y="2037779"/>
                </a:lnTo>
                <a:lnTo>
                  <a:pt x="2102670" y="2027308"/>
                </a:lnTo>
                <a:lnTo>
                  <a:pt x="2092512" y="2017154"/>
                </a:lnTo>
                <a:lnTo>
                  <a:pt x="2083307" y="2006683"/>
                </a:lnTo>
                <a:lnTo>
                  <a:pt x="2074737" y="1996847"/>
                </a:lnTo>
                <a:lnTo>
                  <a:pt x="2066167" y="1986375"/>
                </a:lnTo>
                <a:lnTo>
                  <a:pt x="2057914" y="1975904"/>
                </a:lnTo>
                <a:lnTo>
                  <a:pt x="2049979" y="1965116"/>
                </a:lnTo>
                <a:lnTo>
                  <a:pt x="2042044" y="1954010"/>
                </a:lnTo>
                <a:lnTo>
                  <a:pt x="2026490" y="1931798"/>
                </a:lnTo>
                <a:lnTo>
                  <a:pt x="2013476" y="1912125"/>
                </a:lnTo>
                <a:lnTo>
                  <a:pt x="2000462" y="1891817"/>
                </a:lnTo>
                <a:lnTo>
                  <a:pt x="1987131" y="1870557"/>
                </a:lnTo>
                <a:lnTo>
                  <a:pt x="1974117" y="1848663"/>
                </a:lnTo>
                <a:lnTo>
                  <a:pt x="1961103" y="1826769"/>
                </a:lnTo>
                <a:lnTo>
                  <a:pt x="1948089" y="1803922"/>
                </a:lnTo>
                <a:lnTo>
                  <a:pt x="1922061" y="1758547"/>
                </a:lnTo>
                <a:lnTo>
                  <a:pt x="1922061" y="2143126"/>
                </a:lnTo>
                <a:lnTo>
                  <a:pt x="1428165" y="2143126"/>
                </a:lnTo>
                <a:lnTo>
                  <a:pt x="1455462" y="1826769"/>
                </a:lnTo>
                <a:lnTo>
                  <a:pt x="1455145" y="1818519"/>
                </a:lnTo>
                <a:lnTo>
                  <a:pt x="1454510" y="1810269"/>
                </a:lnTo>
                <a:lnTo>
                  <a:pt x="1452923" y="1802653"/>
                </a:lnTo>
                <a:lnTo>
                  <a:pt x="1450701" y="1795038"/>
                </a:lnTo>
                <a:lnTo>
                  <a:pt x="1448479" y="1788057"/>
                </a:lnTo>
                <a:lnTo>
                  <a:pt x="1445623" y="1781076"/>
                </a:lnTo>
                <a:lnTo>
                  <a:pt x="1441814" y="1774730"/>
                </a:lnTo>
                <a:lnTo>
                  <a:pt x="1438005" y="1769018"/>
                </a:lnTo>
                <a:lnTo>
                  <a:pt x="1433878" y="1763941"/>
                </a:lnTo>
                <a:lnTo>
                  <a:pt x="1429434" y="1759182"/>
                </a:lnTo>
                <a:lnTo>
                  <a:pt x="1424673" y="1755057"/>
                </a:lnTo>
                <a:lnTo>
                  <a:pt x="1419595" y="1751566"/>
                </a:lnTo>
                <a:lnTo>
                  <a:pt x="1413881" y="1748711"/>
                </a:lnTo>
                <a:lnTo>
                  <a:pt x="1408485" y="1746807"/>
                </a:lnTo>
                <a:lnTo>
                  <a:pt x="1402454" y="1745538"/>
                </a:lnTo>
                <a:lnTo>
                  <a:pt x="1396423" y="1744903"/>
                </a:lnTo>
                <a:lnTo>
                  <a:pt x="1390710" y="1745538"/>
                </a:lnTo>
                <a:lnTo>
                  <a:pt x="1384679" y="1746807"/>
                </a:lnTo>
                <a:lnTo>
                  <a:pt x="1378966" y="1748711"/>
                </a:lnTo>
                <a:lnTo>
                  <a:pt x="1373570" y="1751566"/>
                </a:lnTo>
                <a:lnTo>
                  <a:pt x="1368174" y="1755057"/>
                </a:lnTo>
                <a:lnTo>
                  <a:pt x="1363412" y="1759182"/>
                </a:lnTo>
                <a:lnTo>
                  <a:pt x="1358969" y="1763941"/>
                </a:lnTo>
                <a:lnTo>
                  <a:pt x="1354842" y="1769018"/>
                </a:lnTo>
                <a:lnTo>
                  <a:pt x="1351351" y="1774730"/>
                </a:lnTo>
                <a:lnTo>
                  <a:pt x="1347542" y="1781076"/>
                </a:lnTo>
                <a:lnTo>
                  <a:pt x="1344367" y="1788057"/>
                </a:lnTo>
                <a:lnTo>
                  <a:pt x="1342146" y="1795038"/>
                </a:lnTo>
                <a:lnTo>
                  <a:pt x="1339924" y="1802653"/>
                </a:lnTo>
                <a:lnTo>
                  <a:pt x="1338971" y="1810269"/>
                </a:lnTo>
                <a:lnTo>
                  <a:pt x="1337702" y="1818519"/>
                </a:lnTo>
                <a:lnTo>
                  <a:pt x="1337384" y="1826769"/>
                </a:lnTo>
                <a:lnTo>
                  <a:pt x="1364999" y="2143126"/>
                </a:lnTo>
                <a:lnTo>
                  <a:pt x="870151" y="2143126"/>
                </a:lnTo>
                <a:lnTo>
                  <a:pt x="870151" y="1651297"/>
                </a:lnTo>
                <a:lnTo>
                  <a:pt x="869833" y="1651297"/>
                </a:lnTo>
                <a:lnTo>
                  <a:pt x="868881" y="1652249"/>
                </a:lnTo>
                <a:lnTo>
                  <a:pt x="867294" y="1653201"/>
                </a:lnTo>
                <a:lnTo>
                  <a:pt x="864755" y="1656691"/>
                </a:lnTo>
                <a:lnTo>
                  <a:pt x="861581" y="1661133"/>
                </a:lnTo>
                <a:lnTo>
                  <a:pt x="858724" y="1667162"/>
                </a:lnTo>
                <a:lnTo>
                  <a:pt x="855867" y="1674143"/>
                </a:lnTo>
                <a:lnTo>
                  <a:pt x="852376" y="1682710"/>
                </a:lnTo>
                <a:lnTo>
                  <a:pt x="848884" y="1691912"/>
                </a:lnTo>
                <a:lnTo>
                  <a:pt x="845710" y="1702701"/>
                </a:lnTo>
                <a:lnTo>
                  <a:pt x="839044" y="1726816"/>
                </a:lnTo>
                <a:lnTo>
                  <a:pt x="832061" y="1755057"/>
                </a:lnTo>
                <a:lnTo>
                  <a:pt x="824443" y="1786153"/>
                </a:lnTo>
                <a:lnTo>
                  <a:pt x="817460" y="1820423"/>
                </a:lnTo>
                <a:lnTo>
                  <a:pt x="810477" y="1856913"/>
                </a:lnTo>
                <a:lnTo>
                  <a:pt x="803811" y="1895308"/>
                </a:lnTo>
                <a:lnTo>
                  <a:pt x="797145" y="1935606"/>
                </a:lnTo>
                <a:lnTo>
                  <a:pt x="790797" y="1976221"/>
                </a:lnTo>
                <a:lnTo>
                  <a:pt x="784766" y="2018424"/>
                </a:lnTo>
                <a:lnTo>
                  <a:pt x="779688" y="2060308"/>
                </a:lnTo>
                <a:lnTo>
                  <a:pt x="774609" y="2101876"/>
                </a:lnTo>
                <a:lnTo>
                  <a:pt x="771118" y="2143126"/>
                </a:lnTo>
                <a:lnTo>
                  <a:pt x="438150" y="2143126"/>
                </a:lnTo>
                <a:lnTo>
                  <a:pt x="443864" y="2084741"/>
                </a:lnTo>
                <a:lnTo>
                  <a:pt x="449894" y="2028577"/>
                </a:lnTo>
                <a:lnTo>
                  <a:pt x="455925" y="1975269"/>
                </a:lnTo>
                <a:lnTo>
                  <a:pt x="463226" y="1923865"/>
                </a:lnTo>
                <a:lnTo>
                  <a:pt x="470209" y="1875317"/>
                </a:lnTo>
                <a:lnTo>
                  <a:pt x="478144" y="1828990"/>
                </a:lnTo>
                <a:lnTo>
                  <a:pt x="485762" y="1784884"/>
                </a:lnTo>
                <a:lnTo>
                  <a:pt x="494015" y="1742682"/>
                </a:lnTo>
                <a:lnTo>
                  <a:pt x="502585" y="1702701"/>
                </a:lnTo>
                <a:lnTo>
                  <a:pt x="511155" y="1665258"/>
                </a:lnTo>
                <a:lnTo>
                  <a:pt x="520043" y="1629085"/>
                </a:lnTo>
                <a:lnTo>
                  <a:pt x="528931" y="1595450"/>
                </a:lnTo>
                <a:lnTo>
                  <a:pt x="537818" y="1563719"/>
                </a:lnTo>
                <a:lnTo>
                  <a:pt x="547023" y="1533892"/>
                </a:lnTo>
                <a:lnTo>
                  <a:pt x="556228" y="1505969"/>
                </a:lnTo>
                <a:lnTo>
                  <a:pt x="565116" y="1479632"/>
                </a:lnTo>
                <a:lnTo>
                  <a:pt x="574638" y="1454882"/>
                </a:lnTo>
                <a:lnTo>
                  <a:pt x="583526" y="1432036"/>
                </a:lnTo>
                <a:lnTo>
                  <a:pt x="592413" y="1410777"/>
                </a:lnTo>
                <a:lnTo>
                  <a:pt x="601301" y="1391420"/>
                </a:lnTo>
                <a:lnTo>
                  <a:pt x="609871" y="1373334"/>
                </a:lnTo>
                <a:lnTo>
                  <a:pt x="618124" y="1356516"/>
                </a:lnTo>
                <a:lnTo>
                  <a:pt x="626059" y="1341920"/>
                </a:lnTo>
                <a:lnTo>
                  <a:pt x="633995" y="1327959"/>
                </a:lnTo>
                <a:lnTo>
                  <a:pt x="641930" y="1315266"/>
                </a:lnTo>
                <a:lnTo>
                  <a:pt x="648913" y="1304160"/>
                </a:lnTo>
                <a:lnTo>
                  <a:pt x="655579" y="1294324"/>
                </a:lnTo>
                <a:lnTo>
                  <a:pt x="661927" y="1285756"/>
                </a:lnTo>
                <a:lnTo>
                  <a:pt x="667641" y="1278141"/>
                </a:lnTo>
                <a:lnTo>
                  <a:pt x="673037" y="1271478"/>
                </a:lnTo>
                <a:lnTo>
                  <a:pt x="677798" y="1266083"/>
                </a:lnTo>
                <a:lnTo>
                  <a:pt x="681924" y="1261641"/>
                </a:lnTo>
                <a:lnTo>
                  <a:pt x="699065" y="1252756"/>
                </a:lnTo>
                <a:lnTo>
                  <a:pt x="717475" y="1243237"/>
                </a:lnTo>
                <a:lnTo>
                  <a:pt x="737154" y="1234035"/>
                </a:lnTo>
                <a:lnTo>
                  <a:pt x="758104" y="1224833"/>
                </a:lnTo>
                <a:lnTo>
                  <a:pt x="779688" y="1215948"/>
                </a:lnTo>
                <a:lnTo>
                  <a:pt x="801907" y="1206746"/>
                </a:lnTo>
                <a:lnTo>
                  <a:pt x="824761" y="1197227"/>
                </a:lnTo>
                <a:lnTo>
                  <a:pt x="848249" y="1188343"/>
                </a:lnTo>
                <a:lnTo>
                  <a:pt x="895544" y="1170891"/>
                </a:lnTo>
                <a:lnTo>
                  <a:pt x="942204" y="1154390"/>
                </a:lnTo>
                <a:lnTo>
                  <a:pt x="987594" y="1138525"/>
                </a:lnTo>
                <a:lnTo>
                  <a:pt x="1030445" y="1124564"/>
                </a:lnTo>
                <a:lnTo>
                  <a:pt x="1041554" y="1118217"/>
                </a:lnTo>
                <a:lnTo>
                  <a:pt x="1053299" y="1112188"/>
                </a:lnTo>
                <a:lnTo>
                  <a:pt x="1065678" y="1107111"/>
                </a:lnTo>
                <a:lnTo>
                  <a:pt x="1077740" y="1102352"/>
                </a:lnTo>
                <a:lnTo>
                  <a:pt x="1090754" y="1097909"/>
                </a:lnTo>
                <a:lnTo>
                  <a:pt x="1103768" y="1094102"/>
                </a:lnTo>
                <a:lnTo>
                  <a:pt x="1117099" y="1090294"/>
                </a:lnTo>
                <a:lnTo>
                  <a:pt x="1131065" y="1087438"/>
                </a:lnTo>
                <a:close/>
                <a:moveTo>
                  <a:pt x="1401445" y="0"/>
                </a:moveTo>
                <a:lnTo>
                  <a:pt x="1412240" y="318"/>
                </a:lnTo>
                <a:lnTo>
                  <a:pt x="1423353" y="635"/>
                </a:lnTo>
                <a:lnTo>
                  <a:pt x="1433513" y="1588"/>
                </a:lnTo>
                <a:lnTo>
                  <a:pt x="1444308" y="2223"/>
                </a:lnTo>
                <a:lnTo>
                  <a:pt x="1454786" y="3494"/>
                </a:lnTo>
                <a:lnTo>
                  <a:pt x="1465263" y="4764"/>
                </a:lnTo>
                <a:lnTo>
                  <a:pt x="1475423" y="6670"/>
                </a:lnTo>
                <a:lnTo>
                  <a:pt x="1485266" y="8575"/>
                </a:lnTo>
                <a:lnTo>
                  <a:pt x="1495426" y="10798"/>
                </a:lnTo>
                <a:lnTo>
                  <a:pt x="1505268" y="13339"/>
                </a:lnTo>
                <a:lnTo>
                  <a:pt x="1515111" y="15880"/>
                </a:lnTo>
                <a:lnTo>
                  <a:pt x="1524636" y="19056"/>
                </a:lnTo>
                <a:lnTo>
                  <a:pt x="1533843" y="22232"/>
                </a:lnTo>
                <a:lnTo>
                  <a:pt x="1543368" y="25726"/>
                </a:lnTo>
                <a:lnTo>
                  <a:pt x="1552576" y="29219"/>
                </a:lnTo>
                <a:lnTo>
                  <a:pt x="1561466" y="33030"/>
                </a:lnTo>
                <a:lnTo>
                  <a:pt x="1570356" y="37159"/>
                </a:lnTo>
                <a:lnTo>
                  <a:pt x="1578928" y="41605"/>
                </a:lnTo>
                <a:lnTo>
                  <a:pt x="1587818" y="46052"/>
                </a:lnTo>
                <a:lnTo>
                  <a:pt x="1596073" y="50816"/>
                </a:lnTo>
                <a:lnTo>
                  <a:pt x="1604646" y="55897"/>
                </a:lnTo>
                <a:lnTo>
                  <a:pt x="1612583" y="60979"/>
                </a:lnTo>
                <a:lnTo>
                  <a:pt x="1620521" y="66378"/>
                </a:lnTo>
                <a:lnTo>
                  <a:pt x="1628776" y="72095"/>
                </a:lnTo>
                <a:lnTo>
                  <a:pt x="1636078" y="77812"/>
                </a:lnTo>
                <a:lnTo>
                  <a:pt x="1644016" y="83528"/>
                </a:lnTo>
                <a:lnTo>
                  <a:pt x="1651318" y="89880"/>
                </a:lnTo>
                <a:lnTo>
                  <a:pt x="1658303" y="96232"/>
                </a:lnTo>
                <a:lnTo>
                  <a:pt x="1665606" y="102902"/>
                </a:lnTo>
                <a:lnTo>
                  <a:pt x="1672591" y="109571"/>
                </a:lnTo>
                <a:lnTo>
                  <a:pt x="1679258" y="116241"/>
                </a:lnTo>
                <a:lnTo>
                  <a:pt x="1685926" y="123546"/>
                </a:lnTo>
                <a:lnTo>
                  <a:pt x="1692593" y="130851"/>
                </a:lnTo>
                <a:lnTo>
                  <a:pt x="1698943" y="138155"/>
                </a:lnTo>
                <a:lnTo>
                  <a:pt x="1704976" y="145778"/>
                </a:lnTo>
                <a:lnTo>
                  <a:pt x="1710691" y="153400"/>
                </a:lnTo>
                <a:lnTo>
                  <a:pt x="1716723" y="161658"/>
                </a:lnTo>
                <a:lnTo>
                  <a:pt x="1722438" y="169597"/>
                </a:lnTo>
                <a:lnTo>
                  <a:pt x="1727836" y="177537"/>
                </a:lnTo>
                <a:lnTo>
                  <a:pt x="1733233" y="186113"/>
                </a:lnTo>
                <a:lnTo>
                  <a:pt x="1738313" y="194688"/>
                </a:lnTo>
                <a:lnTo>
                  <a:pt x="1743076" y="203263"/>
                </a:lnTo>
                <a:lnTo>
                  <a:pt x="1747838" y="212156"/>
                </a:lnTo>
                <a:lnTo>
                  <a:pt x="1752283" y="221048"/>
                </a:lnTo>
                <a:lnTo>
                  <a:pt x="1760856" y="239469"/>
                </a:lnTo>
                <a:lnTo>
                  <a:pt x="1768793" y="258207"/>
                </a:lnTo>
                <a:lnTo>
                  <a:pt x="1776096" y="277581"/>
                </a:lnTo>
                <a:lnTo>
                  <a:pt x="1782446" y="297272"/>
                </a:lnTo>
                <a:lnTo>
                  <a:pt x="1788161" y="317916"/>
                </a:lnTo>
                <a:lnTo>
                  <a:pt x="1792923" y="338560"/>
                </a:lnTo>
                <a:lnTo>
                  <a:pt x="1797051" y="359521"/>
                </a:lnTo>
                <a:lnTo>
                  <a:pt x="1799908" y="380800"/>
                </a:lnTo>
                <a:lnTo>
                  <a:pt x="1802448" y="402397"/>
                </a:lnTo>
                <a:lnTo>
                  <a:pt x="1804036" y="424946"/>
                </a:lnTo>
                <a:lnTo>
                  <a:pt x="1809751" y="426534"/>
                </a:lnTo>
                <a:lnTo>
                  <a:pt x="1815148" y="428758"/>
                </a:lnTo>
                <a:lnTo>
                  <a:pt x="1819911" y="431616"/>
                </a:lnTo>
                <a:lnTo>
                  <a:pt x="1825308" y="434474"/>
                </a:lnTo>
                <a:lnTo>
                  <a:pt x="1829753" y="437968"/>
                </a:lnTo>
                <a:lnTo>
                  <a:pt x="1834198" y="441144"/>
                </a:lnTo>
                <a:lnTo>
                  <a:pt x="1838326" y="445273"/>
                </a:lnTo>
                <a:lnTo>
                  <a:pt x="1842453" y="449401"/>
                </a:lnTo>
                <a:lnTo>
                  <a:pt x="1845628" y="453848"/>
                </a:lnTo>
                <a:lnTo>
                  <a:pt x="1849121" y="458612"/>
                </a:lnTo>
                <a:lnTo>
                  <a:pt x="1851978" y="463693"/>
                </a:lnTo>
                <a:lnTo>
                  <a:pt x="1854201" y="469728"/>
                </a:lnTo>
                <a:lnTo>
                  <a:pt x="1856423" y="475762"/>
                </a:lnTo>
                <a:lnTo>
                  <a:pt x="1858328" y="482114"/>
                </a:lnTo>
                <a:lnTo>
                  <a:pt x="1859916" y="488784"/>
                </a:lnTo>
                <a:lnTo>
                  <a:pt x="1860868" y="496088"/>
                </a:lnTo>
                <a:lnTo>
                  <a:pt x="1861503" y="502123"/>
                </a:lnTo>
                <a:lnTo>
                  <a:pt x="1862138" y="507839"/>
                </a:lnTo>
                <a:lnTo>
                  <a:pt x="1862138" y="513874"/>
                </a:lnTo>
                <a:lnTo>
                  <a:pt x="1861503" y="519908"/>
                </a:lnTo>
                <a:lnTo>
                  <a:pt x="1861186" y="526260"/>
                </a:lnTo>
                <a:lnTo>
                  <a:pt x="1860868" y="532294"/>
                </a:lnTo>
                <a:lnTo>
                  <a:pt x="1858963" y="544998"/>
                </a:lnTo>
                <a:lnTo>
                  <a:pt x="1856106" y="557385"/>
                </a:lnTo>
                <a:lnTo>
                  <a:pt x="1852296" y="569771"/>
                </a:lnTo>
                <a:lnTo>
                  <a:pt x="1847851" y="582157"/>
                </a:lnTo>
                <a:lnTo>
                  <a:pt x="1842771" y="593908"/>
                </a:lnTo>
                <a:lnTo>
                  <a:pt x="1836738" y="605342"/>
                </a:lnTo>
                <a:lnTo>
                  <a:pt x="1833881" y="611059"/>
                </a:lnTo>
                <a:lnTo>
                  <a:pt x="1830071" y="616140"/>
                </a:lnTo>
                <a:lnTo>
                  <a:pt x="1826578" y="621540"/>
                </a:lnTo>
                <a:lnTo>
                  <a:pt x="1823086" y="626621"/>
                </a:lnTo>
                <a:lnTo>
                  <a:pt x="1818958" y="631385"/>
                </a:lnTo>
                <a:lnTo>
                  <a:pt x="1814831" y="635831"/>
                </a:lnTo>
                <a:lnTo>
                  <a:pt x="1810703" y="640278"/>
                </a:lnTo>
                <a:lnTo>
                  <a:pt x="1806258" y="644407"/>
                </a:lnTo>
                <a:lnTo>
                  <a:pt x="1801813" y="648218"/>
                </a:lnTo>
                <a:lnTo>
                  <a:pt x="1797051" y="652029"/>
                </a:lnTo>
                <a:lnTo>
                  <a:pt x="1792288" y="655205"/>
                </a:lnTo>
                <a:lnTo>
                  <a:pt x="1787208" y="658063"/>
                </a:lnTo>
                <a:lnTo>
                  <a:pt x="1782128" y="660922"/>
                </a:lnTo>
                <a:lnTo>
                  <a:pt x="1777048" y="663145"/>
                </a:lnTo>
                <a:lnTo>
                  <a:pt x="1771651" y="681248"/>
                </a:lnTo>
                <a:lnTo>
                  <a:pt x="1766571" y="699033"/>
                </a:lnTo>
                <a:lnTo>
                  <a:pt x="1760538" y="716501"/>
                </a:lnTo>
                <a:lnTo>
                  <a:pt x="1754188" y="733969"/>
                </a:lnTo>
                <a:lnTo>
                  <a:pt x="1747521" y="751437"/>
                </a:lnTo>
                <a:lnTo>
                  <a:pt x="1740218" y="768587"/>
                </a:lnTo>
                <a:lnTo>
                  <a:pt x="1732598" y="785420"/>
                </a:lnTo>
                <a:lnTo>
                  <a:pt x="1724661" y="801618"/>
                </a:lnTo>
                <a:lnTo>
                  <a:pt x="1716406" y="817497"/>
                </a:lnTo>
                <a:lnTo>
                  <a:pt x="1707516" y="833695"/>
                </a:lnTo>
                <a:lnTo>
                  <a:pt x="1698308" y="848940"/>
                </a:lnTo>
                <a:lnTo>
                  <a:pt x="1688148" y="863867"/>
                </a:lnTo>
                <a:lnTo>
                  <a:pt x="1677988" y="878159"/>
                </a:lnTo>
                <a:lnTo>
                  <a:pt x="1667511" y="892451"/>
                </a:lnTo>
                <a:lnTo>
                  <a:pt x="1656716" y="905790"/>
                </a:lnTo>
                <a:lnTo>
                  <a:pt x="1644968" y="918811"/>
                </a:lnTo>
                <a:lnTo>
                  <a:pt x="1633221" y="931515"/>
                </a:lnTo>
                <a:lnTo>
                  <a:pt x="1620838" y="943266"/>
                </a:lnTo>
                <a:lnTo>
                  <a:pt x="1607821" y="954382"/>
                </a:lnTo>
                <a:lnTo>
                  <a:pt x="1594803" y="964863"/>
                </a:lnTo>
                <a:lnTo>
                  <a:pt x="1581151" y="974709"/>
                </a:lnTo>
                <a:lnTo>
                  <a:pt x="1567181" y="983919"/>
                </a:lnTo>
                <a:lnTo>
                  <a:pt x="1552576" y="992176"/>
                </a:lnTo>
                <a:lnTo>
                  <a:pt x="1545273" y="996305"/>
                </a:lnTo>
                <a:lnTo>
                  <a:pt x="1537336" y="1000116"/>
                </a:lnTo>
                <a:lnTo>
                  <a:pt x="1530033" y="1003610"/>
                </a:lnTo>
                <a:lnTo>
                  <a:pt x="1522096" y="1006786"/>
                </a:lnTo>
                <a:lnTo>
                  <a:pt x="1513841" y="1010279"/>
                </a:lnTo>
                <a:lnTo>
                  <a:pt x="1506221" y="1012820"/>
                </a:lnTo>
                <a:lnTo>
                  <a:pt x="1497966" y="1015679"/>
                </a:lnTo>
                <a:lnTo>
                  <a:pt x="1489711" y="1017902"/>
                </a:lnTo>
                <a:lnTo>
                  <a:pt x="1481456" y="1020443"/>
                </a:lnTo>
                <a:lnTo>
                  <a:pt x="1473201" y="1022348"/>
                </a:lnTo>
                <a:lnTo>
                  <a:pt x="1464628" y="1024254"/>
                </a:lnTo>
                <a:lnTo>
                  <a:pt x="1455738" y="1025842"/>
                </a:lnTo>
                <a:lnTo>
                  <a:pt x="1447166" y="1027112"/>
                </a:lnTo>
                <a:lnTo>
                  <a:pt x="1438276" y="1028383"/>
                </a:lnTo>
                <a:lnTo>
                  <a:pt x="1429068" y="1029018"/>
                </a:lnTo>
                <a:lnTo>
                  <a:pt x="1419860" y="1029971"/>
                </a:lnTo>
                <a:lnTo>
                  <a:pt x="1410653" y="1030288"/>
                </a:lnTo>
                <a:lnTo>
                  <a:pt x="1401445" y="1030288"/>
                </a:lnTo>
                <a:lnTo>
                  <a:pt x="1391920" y="1030288"/>
                </a:lnTo>
                <a:lnTo>
                  <a:pt x="1382713" y="1029971"/>
                </a:lnTo>
                <a:lnTo>
                  <a:pt x="1373823" y="1029018"/>
                </a:lnTo>
                <a:lnTo>
                  <a:pt x="1364933" y="1028383"/>
                </a:lnTo>
                <a:lnTo>
                  <a:pt x="1356043" y="1027112"/>
                </a:lnTo>
                <a:lnTo>
                  <a:pt x="1347153" y="1025842"/>
                </a:lnTo>
                <a:lnTo>
                  <a:pt x="1338580" y="1024254"/>
                </a:lnTo>
                <a:lnTo>
                  <a:pt x="1330008" y="1022348"/>
                </a:lnTo>
                <a:lnTo>
                  <a:pt x="1321753" y="1020443"/>
                </a:lnTo>
                <a:lnTo>
                  <a:pt x="1313180" y="1018219"/>
                </a:lnTo>
                <a:lnTo>
                  <a:pt x="1305243" y="1015679"/>
                </a:lnTo>
                <a:lnTo>
                  <a:pt x="1297305" y="1013138"/>
                </a:lnTo>
                <a:lnTo>
                  <a:pt x="1289050" y="1010279"/>
                </a:lnTo>
                <a:lnTo>
                  <a:pt x="1281430" y="1007104"/>
                </a:lnTo>
                <a:lnTo>
                  <a:pt x="1273493" y="1003928"/>
                </a:lnTo>
                <a:lnTo>
                  <a:pt x="1266190" y="1000434"/>
                </a:lnTo>
                <a:lnTo>
                  <a:pt x="1250950" y="992812"/>
                </a:lnTo>
                <a:lnTo>
                  <a:pt x="1236345" y="984554"/>
                </a:lnTo>
                <a:lnTo>
                  <a:pt x="1222693" y="975344"/>
                </a:lnTo>
                <a:lnTo>
                  <a:pt x="1209040" y="965498"/>
                </a:lnTo>
                <a:lnTo>
                  <a:pt x="1196023" y="955017"/>
                </a:lnTo>
                <a:lnTo>
                  <a:pt x="1183005" y="943901"/>
                </a:lnTo>
                <a:lnTo>
                  <a:pt x="1170623" y="932150"/>
                </a:lnTo>
                <a:lnTo>
                  <a:pt x="1158875" y="919764"/>
                </a:lnTo>
                <a:lnTo>
                  <a:pt x="1147128" y="907378"/>
                </a:lnTo>
                <a:lnTo>
                  <a:pt x="1136333" y="893721"/>
                </a:lnTo>
                <a:lnTo>
                  <a:pt x="1125538" y="879747"/>
                </a:lnTo>
                <a:lnTo>
                  <a:pt x="1115695" y="865455"/>
                </a:lnTo>
                <a:lnTo>
                  <a:pt x="1105853" y="850845"/>
                </a:lnTo>
                <a:lnTo>
                  <a:pt x="1096645" y="835601"/>
                </a:lnTo>
                <a:lnTo>
                  <a:pt x="1087755" y="820038"/>
                </a:lnTo>
                <a:lnTo>
                  <a:pt x="1079183" y="803841"/>
                </a:lnTo>
                <a:lnTo>
                  <a:pt x="1070928" y="787643"/>
                </a:lnTo>
                <a:lnTo>
                  <a:pt x="1063625" y="770811"/>
                </a:lnTo>
                <a:lnTo>
                  <a:pt x="1056323" y="753978"/>
                </a:lnTo>
                <a:lnTo>
                  <a:pt x="1049655" y="737145"/>
                </a:lnTo>
                <a:lnTo>
                  <a:pt x="1043305" y="719677"/>
                </a:lnTo>
                <a:lnTo>
                  <a:pt x="1037273" y="702209"/>
                </a:lnTo>
                <a:lnTo>
                  <a:pt x="1031558" y="684106"/>
                </a:lnTo>
                <a:lnTo>
                  <a:pt x="1026795" y="666321"/>
                </a:lnTo>
                <a:lnTo>
                  <a:pt x="1020763" y="664415"/>
                </a:lnTo>
                <a:lnTo>
                  <a:pt x="1015365" y="662827"/>
                </a:lnTo>
                <a:lnTo>
                  <a:pt x="1009650" y="659969"/>
                </a:lnTo>
                <a:lnTo>
                  <a:pt x="1004253" y="657110"/>
                </a:lnTo>
                <a:lnTo>
                  <a:pt x="998855" y="653617"/>
                </a:lnTo>
                <a:lnTo>
                  <a:pt x="993775" y="650441"/>
                </a:lnTo>
                <a:lnTo>
                  <a:pt x="989013" y="646312"/>
                </a:lnTo>
                <a:lnTo>
                  <a:pt x="984250" y="642183"/>
                </a:lnTo>
                <a:lnTo>
                  <a:pt x="979805" y="637737"/>
                </a:lnTo>
                <a:lnTo>
                  <a:pt x="975360" y="632973"/>
                </a:lnTo>
                <a:lnTo>
                  <a:pt x="970598" y="627891"/>
                </a:lnTo>
                <a:lnTo>
                  <a:pt x="966788" y="622492"/>
                </a:lnTo>
                <a:lnTo>
                  <a:pt x="962978" y="617411"/>
                </a:lnTo>
                <a:lnTo>
                  <a:pt x="959168" y="611376"/>
                </a:lnTo>
                <a:lnTo>
                  <a:pt x="955358" y="605660"/>
                </a:lnTo>
                <a:lnTo>
                  <a:pt x="952500" y="599625"/>
                </a:lnTo>
                <a:lnTo>
                  <a:pt x="949325" y="593591"/>
                </a:lnTo>
                <a:lnTo>
                  <a:pt x="946468" y="587239"/>
                </a:lnTo>
                <a:lnTo>
                  <a:pt x="943610" y="580887"/>
                </a:lnTo>
                <a:lnTo>
                  <a:pt x="941388" y="574535"/>
                </a:lnTo>
                <a:lnTo>
                  <a:pt x="939165" y="567865"/>
                </a:lnTo>
                <a:lnTo>
                  <a:pt x="937260" y="561196"/>
                </a:lnTo>
                <a:lnTo>
                  <a:pt x="935355" y="554526"/>
                </a:lnTo>
                <a:lnTo>
                  <a:pt x="934085" y="547857"/>
                </a:lnTo>
                <a:lnTo>
                  <a:pt x="932815" y="541505"/>
                </a:lnTo>
                <a:lnTo>
                  <a:pt x="931863" y="534835"/>
                </a:lnTo>
                <a:lnTo>
                  <a:pt x="930910" y="528166"/>
                </a:lnTo>
                <a:lnTo>
                  <a:pt x="930593" y="521496"/>
                </a:lnTo>
                <a:lnTo>
                  <a:pt x="930275" y="515144"/>
                </a:lnTo>
                <a:lnTo>
                  <a:pt x="930275" y="508792"/>
                </a:lnTo>
                <a:lnTo>
                  <a:pt x="930593" y="502440"/>
                </a:lnTo>
                <a:lnTo>
                  <a:pt x="931228" y="496088"/>
                </a:lnTo>
                <a:lnTo>
                  <a:pt x="932498" y="488148"/>
                </a:lnTo>
                <a:lnTo>
                  <a:pt x="934403" y="480526"/>
                </a:lnTo>
                <a:lnTo>
                  <a:pt x="936625" y="473539"/>
                </a:lnTo>
                <a:lnTo>
                  <a:pt x="939165" y="466869"/>
                </a:lnTo>
                <a:lnTo>
                  <a:pt x="942023" y="460835"/>
                </a:lnTo>
                <a:lnTo>
                  <a:pt x="945515" y="455436"/>
                </a:lnTo>
                <a:lnTo>
                  <a:pt x="949325" y="450037"/>
                </a:lnTo>
                <a:lnTo>
                  <a:pt x="953770" y="445273"/>
                </a:lnTo>
                <a:lnTo>
                  <a:pt x="958215" y="440826"/>
                </a:lnTo>
                <a:lnTo>
                  <a:pt x="962978" y="437015"/>
                </a:lnTo>
                <a:lnTo>
                  <a:pt x="968058" y="433204"/>
                </a:lnTo>
                <a:lnTo>
                  <a:pt x="973773" y="430345"/>
                </a:lnTo>
                <a:lnTo>
                  <a:pt x="979805" y="427805"/>
                </a:lnTo>
                <a:lnTo>
                  <a:pt x="985520" y="425264"/>
                </a:lnTo>
                <a:lnTo>
                  <a:pt x="992188" y="423358"/>
                </a:lnTo>
                <a:lnTo>
                  <a:pt x="998855" y="421453"/>
                </a:lnTo>
                <a:lnTo>
                  <a:pt x="1000443" y="399538"/>
                </a:lnTo>
                <a:lnTo>
                  <a:pt x="1002983" y="377942"/>
                </a:lnTo>
                <a:lnTo>
                  <a:pt x="1006475" y="356663"/>
                </a:lnTo>
                <a:lnTo>
                  <a:pt x="1010603" y="336019"/>
                </a:lnTo>
                <a:lnTo>
                  <a:pt x="1015365" y="315057"/>
                </a:lnTo>
                <a:lnTo>
                  <a:pt x="1020763" y="295049"/>
                </a:lnTo>
                <a:lnTo>
                  <a:pt x="1027748" y="275358"/>
                </a:lnTo>
                <a:lnTo>
                  <a:pt x="1034733" y="256302"/>
                </a:lnTo>
                <a:lnTo>
                  <a:pt x="1042353" y="237564"/>
                </a:lnTo>
                <a:lnTo>
                  <a:pt x="1051243" y="219143"/>
                </a:lnTo>
                <a:lnTo>
                  <a:pt x="1060768" y="201675"/>
                </a:lnTo>
                <a:lnTo>
                  <a:pt x="1065530" y="193417"/>
                </a:lnTo>
                <a:lnTo>
                  <a:pt x="1070610" y="184842"/>
                </a:lnTo>
                <a:lnTo>
                  <a:pt x="1076008" y="176585"/>
                </a:lnTo>
                <a:lnTo>
                  <a:pt x="1081405" y="168327"/>
                </a:lnTo>
                <a:lnTo>
                  <a:pt x="1087120" y="160070"/>
                </a:lnTo>
                <a:lnTo>
                  <a:pt x="1092835" y="152447"/>
                </a:lnTo>
                <a:lnTo>
                  <a:pt x="1098868" y="144507"/>
                </a:lnTo>
                <a:lnTo>
                  <a:pt x="1104900" y="137202"/>
                </a:lnTo>
                <a:lnTo>
                  <a:pt x="1111250" y="129580"/>
                </a:lnTo>
                <a:lnTo>
                  <a:pt x="1117600" y="122593"/>
                </a:lnTo>
                <a:lnTo>
                  <a:pt x="1124268" y="115606"/>
                </a:lnTo>
                <a:lnTo>
                  <a:pt x="1131253" y="108619"/>
                </a:lnTo>
                <a:lnTo>
                  <a:pt x="1137920" y="101949"/>
                </a:lnTo>
                <a:lnTo>
                  <a:pt x="1144905" y="95597"/>
                </a:lnTo>
                <a:lnTo>
                  <a:pt x="1152525" y="89245"/>
                </a:lnTo>
                <a:lnTo>
                  <a:pt x="1159828" y="82893"/>
                </a:lnTo>
                <a:lnTo>
                  <a:pt x="1167130" y="76859"/>
                </a:lnTo>
                <a:lnTo>
                  <a:pt x="1175068" y="71460"/>
                </a:lnTo>
                <a:lnTo>
                  <a:pt x="1183005" y="65743"/>
                </a:lnTo>
                <a:lnTo>
                  <a:pt x="1190943" y="60661"/>
                </a:lnTo>
                <a:lnTo>
                  <a:pt x="1198880" y="55262"/>
                </a:lnTo>
                <a:lnTo>
                  <a:pt x="1207453" y="50498"/>
                </a:lnTo>
                <a:lnTo>
                  <a:pt x="1216025" y="45734"/>
                </a:lnTo>
                <a:lnTo>
                  <a:pt x="1224598" y="41288"/>
                </a:lnTo>
                <a:lnTo>
                  <a:pt x="1233170" y="36841"/>
                </a:lnTo>
                <a:lnTo>
                  <a:pt x="1242060" y="32713"/>
                </a:lnTo>
                <a:lnTo>
                  <a:pt x="1250950" y="28902"/>
                </a:lnTo>
                <a:lnTo>
                  <a:pt x="1260158" y="25408"/>
                </a:lnTo>
                <a:lnTo>
                  <a:pt x="1269365" y="21914"/>
                </a:lnTo>
                <a:lnTo>
                  <a:pt x="1278890" y="19056"/>
                </a:lnTo>
                <a:lnTo>
                  <a:pt x="1288415" y="15880"/>
                </a:lnTo>
                <a:lnTo>
                  <a:pt x="1297940" y="13339"/>
                </a:lnTo>
                <a:lnTo>
                  <a:pt x="1307783" y="10798"/>
                </a:lnTo>
                <a:lnTo>
                  <a:pt x="1317625" y="8575"/>
                </a:lnTo>
                <a:lnTo>
                  <a:pt x="1327785" y="6670"/>
                </a:lnTo>
                <a:lnTo>
                  <a:pt x="1337945" y="4764"/>
                </a:lnTo>
                <a:lnTo>
                  <a:pt x="1348105" y="3494"/>
                </a:lnTo>
                <a:lnTo>
                  <a:pt x="1358583" y="2223"/>
                </a:lnTo>
                <a:lnTo>
                  <a:pt x="1369060" y="1588"/>
                </a:lnTo>
                <a:lnTo>
                  <a:pt x="1379855" y="635"/>
                </a:lnTo>
                <a:lnTo>
                  <a:pt x="1390650" y="318"/>
                </a:lnTo>
                <a:lnTo>
                  <a:pt x="140144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6" name="KSO_Shape"/>
          <p:cNvSpPr/>
          <p:nvPr/>
        </p:nvSpPr>
        <p:spPr bwMode="auto">
          <a:xfrm>
            <a:off x="1518041" y="3830137"/>
            <a:ext cx="470240" cy="469596"/>
          </a:xfrm>
          <a:custGeom>
            <a:avLst/>
            <a:gdLst>
              <a:gd name="T0" fmla="*/ 1264650 w 2063750"/>
              <a:gd name="T1" fmla="*/ 933236 h 1925638"/>
              <a:gd name="T2" fmla="*/ 1205010 w 2063750"/>
              <a:gd name="T3" fmla="*/ 981200 h 1925638"/>
              <a:gd name="T4" fmla="*/ 1169637 w 2063750"/>
              <a:gd name="T5" fmla="*/ 913641 h 1925638"/>
              <a:gd name="T6" fmla="*/ 1863628 w 2063750"/>
              <a:gd name="T7" fmla="*/ 619424 h 1925638"/>
              <a:gd name="T8" fmla="*/ 1873035 w 2063750"/>
              <a:gd name="T9" fmla="*/ 667280 h 1925638"/>
              <a:gd name="T10" fmla="*/ 1691374 w 2063750"/>
              <a:gd name="T11" fmla="*/ 669322 h 1925638"/>
              <a:gd name="T12" fmla="*/ 1696077 w 2063750"/>
              <a:gd name="T13" fmla="*/ 621175 h 1925638"/>
              <a:gd name="T14" fmla="*/ 742063 w 2063750"/>
              <a:gd name="T15" fmla="*/ 629637 h 1925638"/>
              <a:gd name="T16" fmla="*/ 727975 w 2063750"/>
              <a:gd name="T17" fmla="*/ 676034 h 1925638"/>
              <a:gd name="T18" fmla="*/ 550987 w 2063750"/>
              <a:gd name="T19" fmla="*/ 656483 h 1925638"/>
              <a:gd name="T20" fmla="*/ 577990 w 2063750"/>
              <a:gd name="T21" fmla="*/ 615922 h 1925638"/>
              <a:gd name="T22" fmla="*/ 1273128 w 2063750"/>
              <a:gd name="T23" fmla="*/ 560052 h 1925638"/>
              <a:gd name="T24" fmla="*/ 1196826 w 2063750"/>
              <a:gd name="T25" fmla="*/ 846374 h 1925638"/>
              <a:gd name="T26" fmla="*/ 1157651 w 2063750"/>
              <a:gd name="T27" fmla="*/ 551279 h 1925638"/>
              <a:gd name="T28" fmla="*/ 1196634 w 2063750"/>
              <a:gd name="T29" fmla="*/ 394965 h 1925638"/>
              <a:gd name="T30" fmla="*/ 1004375 w 2063750"/>
              <a:gd name="T31" fmla="*/ 453667 h 1925638"/>
              <a:gd name="T32" fmla="*/ 916159 w 2063750"/>
              <a:gd name="T33" fmla="*/ 617446 h 1925638"/>
              <a:gd name="T34" fmla="*/ 942243 w 2063750"/>
              <a:gd name="T35" fmla="*/ 775648 h 1925638"/>
              <a:gd name="T36" fmla="*/ 1065042 w 2063750"/>
              <a:gd name="T37" fmla="*/ 952636 h 1925638"/>
              <a:gd name="T38" fmla="*/ 1352258 w 2063750"/>
              <a:gd name="T39" fmla="*/ 1009577 h 1925638"/>
              <a:gd name="T40" fmla="*/ 1456007 w 2063750"/>
              <a:gd name="T41" fmla="*/ 831122 h 1925638"/>
              <a:gd name="T42" fmla="*/ 1514915 w 2063750"/>
              <a:gd name="T43" fmla="*/ 694346 h 1925638"/>
              <a:gd name="T44" fmla="*/ 1484729 w 2063750"/>
              <a:gd name="T45" fmla="*/ 506499 h 1925638"/>
              <a:gd name="T46" fmla="*/ 1323829 w 2063750"/>
              <a:gd name="T47" fmla="*/ 407879 h 1925638"/>
              <a:gd name="T48" fmla="*/ 1277230 w 2063750"/>
              <a:gd name="T49" fmla="*/ 330686 h 1925638"/>
              <a:gd name="T50" fmla="*/ 1483556 w 2063750"/>
              <a:gd name="T51" fmla="*/ 408467 h 1925638"/>
              <a:gd name="T52" fmla="*/ 1585840 w 2063750"/>
              <a:gd name="T53" fmla="*/ 598074 h 1925638"/>
              <a:gd name="T54" fmla="*/ 1556532 w 2063750"/>
              <a:gd name="T55" fmla="*/ 799717 h 1925638"/>
              <a:gd name="T56" fmla="*/ 1444577 w 2063750"/>
              <a:gd name="T57" fmla="*/ 953809 h 1925638"/>
              <a:gd name="T58" fmla="*/ 1379514 w 2063750"/>
              <a:gd name="T59" fmla="*/ 1234993 h 1925638"/>
              <a:gd name="T60" fmla="*/ 1224769 w 2063750"/>
              <a:gd name="T61" fmla="*/ 1299859 h 1925638"/>
              <a:gd name="T62" fmla="*/ 973458 w 2063750"/>
              <a:gd name="T63" fmla="*/ 1301550 h 1925638"/>
              <a:gd name="T64" fmla="*/ 884643 w 2063750"/>
              <a:gd name="T65" fmla="*/ 1352828 h 1925638"/>
              <a:gd name="T66" fmla="*/ 1171315 w 2063750"/>
              <a:gd name="T67" fmla="*/ 1381250 h 1925638"/>
              <a:gd name="T68" fmla="*/ 1609826 w 2063750"/>
              <a:gd name="T69" fmla="*/ 1205732 h 1925638"/>
              <a:gd name="T70" fmla="*/ 1769285 w 2063750"/>
              <a:gd name="T71" fmla="*/ 1202215 h 1925638"/>
              <a:gd name="T72" fmla="*/ 1698033 w 2063750"/>
              <a:gd name="T73" fmla="*/ 1343539 h 1925638"/>
              <a:gd name="T74" fmla="*/ 1830840 w 2063750"/>
              <a:gd name="T75" fmla="*/ 1309461 h 1925638"/>
              <a:gd name="T76" fmla="*/ 1902362 w 2063750"/>
              <a:gd name="T77" fmla="*/ 1344330 h 1925638"/>
              <a:gd name="T78" fmla="*/ 1805632 w 2063750"/>
              <a:gd name="T79" fmla="*/ 1426962 h 1925638"/>
              <a:gd name="T80" fmla="*/ 1115916 w 2063750"/>
              <a:gd name="T81" fmla="*/ 1759833 h 1925638"/>
              <a:gd name="T82" fmla="*/ 544327 w 2063750"/>
              <a:gd name="T83" fmla="*/ 1713829 h 1925638"/>
              <a:gd name="T84" fmla="*/ 50124 w 2063750"/>
              <a:gd name="T85" fmla="*/ 1388576 h 1925638"/>
              <a:gd name="T86" fmla="*/ 277587 w 2063750"/>
              <a:gd name="T87" fmla="*/ 1364841 h 1925638"/>
              <a:gd name="T88" fmla="*/ 557812 w 2063750"/>
              <a:gd name="T89" fmla="*/ 1209541 h 1925638"/>
              <a:gd name="T90" fmla="*/ 1023426 w 2063750"/>
              <a:gd name="T91" fmla="*/ 1057126 h 1925638"/>
              <a:gd name="T92" fmla="*/ 919090 w 2063750"/>
              <a:gd name="T93" fmla="*/ 864876 h 1925638"/>
              <a:gd name="T94" fmla="*/ 854320 w 2063750"/>
              <a:gd name="T95" fmla="*/ 707847 h 1925638"/>
              <a:gd name="T96" fmla="*/ 887730 w 2063750"/>
              <a:gd name="T97" fmla="*/ 478909 h 1925638"/>
              <a:gd name="T98" fmla="*/ 1065042 w 2063750"/>
              <a:gd name="T99" fmla="*/ 350938 h 1925638"/>
              <a:gd name="T100" fmla="*/ 1690144 w 2063750"/>
              <a:gd name="T101" fmla="*/ 203159 h 1925638"/>
              <a:gd name="T102" fmla="*/ 1700127 w 2063750"/>
              <a:gd name="T103" fmla="*/ 250943 h 1925638"/>
              <a:gd name="T104" fmla="*/ 1558014 w 2063750"/>
              <a:gd name="T105" fmla="*/ 348271 h 1925638"/>
              <a:gd name="T106" fmla="*/ 1655497 w 2063750"/>
              <a:gd name="T107" fmla="*/ 206383 h 1925638"/>
              <a:gd name="T108" fmla="*/ 904489 w 2063750"/>
              <a:gd name="T109" fmla="*/ 306056 h 1925638"/>
              <a:gd name="T110" fmla="*/ 895180 w 2063750"/>
              <a:gd name="T111" fmla="*/ 353841 h 1925638"/>
              <a:gd name="T112" fmla="*/ 757001 w 2063750"/>
              <a:gd name="T113" fmla="*/ 243028 h 1925638"/>
              <a:gd name="T114" fmla="*/ 779982 w 2063750"/>
              <a:gd name="T115" fmla="*/ 199933 h 1925638"/>
              <a:gd name="T116" fmla="*/ 1248509 w 2063750"/>
              <a:gd name="T117" fmla="*/ 28478 h 1925638"/>
              <a:gd name="T118" fmla="*/ 1217149 w 2063750"/>
              <a:gd name="T119" fmla="*/ 197882 h 1925638"/>
              <a:gd name="T120" fmla="*/ 1185497 w 2063750"/>
              <a:gd name="T121" fmla="*/ 28478 h 19256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063750" h="1925638">
                <a:moveTo>
                  <a:pt x="1310496" y="957198"/>
                </a:moveTo>
                <a:lnTo>
                  <a:pt x="1315880" y="957198"/>
                </a:lnTo>
                <a:lnTo>
                  <a:pt x="1321581" y="957198"/>
                </a:lnTo>
                <a:lnTo>
                  <a:pt x="1326965" y="958465"/>
                </a:lnTo>
                <a:lnTo>
                  <a:pt x="1332032" y="959732"/>
                </a:lnTo>
                <a:lnTo>
                  <a:pt x="1337099" y="961316"/>
                </a:lnTo>
                <a:lnTo>
                  <a:pt x="1341850" y="963533"/>
                </a:lnTo>
                <a:lnTo>
                  <a:pt x="1346284" y="966383"/>
                </a:lnTo>
                <a:lnTo>
                  <a:pt x="1350718" y="969234"/>
                </a:lnTo>
                <a:lnTo>
                  <a:pt x="1354202" y="973035"/>
                </a:lnTo>
                <a:lnTo>
                  <a:pt x="1357685" y="976519"/>
                </a:lnTo>
                <a:lnTo>
                  <a:pt x="1360536" y="980637"/>
                </a:lnTo>
                <a:lnTo>
                  <a:pt x="1363386" y="985072"/>
                </a:lnTo>
                <a:lnTo>
                  <a:pt x="1365603" y="989506"/>
                </a:lnTo>
                <a:lnTo>
                  <a:pt x="1367503" y="994574"/>
                </a:lnTo>
                <a:lnTo>
                  <a:pt x="1369087" y="999959"/>
                </a:lnTo>
                <a:lnTo>
                  <a:pt x="1369720" y="1005344"/>
                </a:lnTo>
                <a:lnTo>
                  <a:pt x="1370037" y="1010728"/>
                </a:lnTo>
                <a:lnTo>
                  <a:pt x="1369720" y="1016113"/>
                </a:lnTo>
                <a:lnTo>
                  <a:pt x="1369087" y="1021181"/>
                </a:lnTo>
                <a:lnTo>
                  <a:pt x="1367503" y="1026566"/>
                </a:lnTo>
                <a:lnTo>
                  <a:pt x="1365603" y="1031634"/>
                </a:lnTo>
                <a:lnTo>
                  <a:pt x="1363386" y="1036385"/>
                </a:lnTo>
                <a:lnTo>
                  <a:pt x="1360536" y="1040503"/>
                </a:lnTo>
                <a:lnTo>
                  <a:pt x="1357685" y="1044620"/>
                </a:lnTo>
                <a:lnTo>
                  <a:pt x="1354202" y="1048738"/>
                </a:lnTo>
                <a:lnTo>
                  <a:pt x="1350718" y="1051906"/>
                </a:lnTo>
                <a:lnTo>
                  <a:pt x="1346284" y="1055073"/>
                </a:lnTo>
                <a:lnTo>
                  <a:pt x="1341850" y="1057290"/>
                </a:lnTo>
                <a:lnTo>
                  <a:pt x="1337099" y="1059507"/>
                </a:lnTo>
                <a:lnTo>
                  <a:pt x="1332032" y="1061408"/>
                </a:lnTo>
                <a:lnTo>
                  <a:pt x="1326965" y="1062675"/>
                </a:lnTo>
                <a:lnTo>
                  <a:pt x="1321581" y="1063308"/>
                </a:lnTo>
                <a:lnTo>
                  <a:pt x="1315880" y="1063625"/>
                </a:lnTo>
                <a:lnTo>
                  <a:pt x="1310496" y="1063308"/>
                </a:lnTo>
                <a:lnTo>
                  <a:pt x="1305428" y="1062675"/>
                </a:lnTo>
                <a:lnTo>
                  <a:pt x="1300361" y="1061408"/>
                </a:lnTo>
                <a:lnTo>
                  <a:pt x="1295294" y="1059507"/>
                </a:lnTo>
                <a:lnTo>
                  <a:pt x="1290543" y="1057290"/>
                </a:lnTo>
                <a:lnTo>
                  <a:pt x="1286109" y="1055073"/>
                </a:lnTo>
                <a:lnTo>
                  <a:pt x="1281992" y="1051906"/>
                </a:lnTo>
                <a:lnTo>
                  <a:pt x="1278191" y="1048738"/>
                </a:lnTo>
                <a:lnTo>
                  <a:pt x="1275024" y="1044620"/>
                </a:lnTo>
                <a:lnTo>
                  <a:pt x="1271857" y="1040503"/>
                </a:lnTo>
                <a:lnTo>
                  <a:pt x="1269324" y="1036385"/>
                </a:lnTo>
                <a:lnTo>
                  <a:pt x="1267107" y="1031634"/>
                </a:lnTo>
                <a:lnTo>
                  <a:pt x="1265206" y="1026566"/>
                </a:lnTo>
                <a:lnTo>
                  <a:pt x="1263940" y="1021181"/>
                </a:lnTo>
                <a:lnTo>
                  <a:pt x="1263306" y="1016113"/>
                </a:lnTo>
                <a:lnTo>
                  <a:pt x="1262989" y="1010728"/>
                </a:lnTo>
                <a:lnTo>
                  <a:pt x="1263306" y="1005344"/>
                </a:lnTo>
                <a:lnTo>
                  <a:pt x="1263940" y="999959"/>
                </a:lnTo>
                <a:lnTo>
                  <a:pt x="1265206" y="994574"/>
                </a:lnTo>
                <a:lnTo>
                  <a:pt x="1267107" y="989506"/>
                </a:lnTo>
                <a:lnTo>
                  <a:pt x="1269324" y="985072"/>
                </a:lnTo>
                <a:lnTo>
                  <a:pt x="1271857" y="980637"/>
                </a:lnTo>
                <a:lnTo>
                  <a:pt x="1275024" y="976519"/>
                </a:lnTo>
                <a:lnTo>
                  <a:pt x="1278191" y="973035"/>
                </a:lnTo>
                <a:lnTo>
                  <a:pt x="1281992" y="969234"/>
                </a:lnTo>
                <a:lnTo>
                  <a:pt x="1286109" y="966383"/>
                </a:lnTo>
                <a:lnTo>
                  <a:pt x="1290543" y="963533"/>
                </a:lnTo>
                <a:lnTo>
                  <a:pt x="1295294" y="961316"/>
                </a:lnTo>
                <a:lnTo>
                  <a:pt x="1300361" y="959732"/>
                </a:lnTo>
                <a:lnTo>
                  <a:pt x="1305428" y="958465"/>
                </a:lnTo>
                <a:lnTo>
                  <a:pt x="1310496" y="957198"/>
                </a:lnTo>
                <a:close/>
                <a:moveTo>
                  <a:pt x="1856524" y="666750"/>
                </a:moveTo>
                <a:lnTo>
                  <a:pt x="2002690" y="666750"/>
                </a:lnTo>
                <a:lnTo>
                  <a:pt x="2005874" y="667066"/>
                </a:lnTo>
                <a:lnTo>
                  <a:pt x="2009695" y="667382"/>
                </a:lnTo>
                <a:lnTo>
                  <a:pt x="2012561" y="668330"/>
                </a:lnTo>
                <a:lnTo>
                  <a:pt x="2016064" y="669595"/>
                </a:lnTo>
                <a:lnTo>
                  <a:pt x="2018930" y="670859"/>
                </a:lnTo>
                <a:lnTo>
                  <a:pt x="2021796" y="672755"/>
                </a:lnTo>
                <a:lnTo>
                  <a:pt x="2024344" y="674335"/>
                </a:lnTo>
                <a:lnTo>
                  <a:pt x="2026891" y="676863"/>
                </a:lnTo>
                <a:lnTo>
                  <a:pt x="2029121" y="679076"/>
                </a:lnTo>
                <a:lnTo>
                  <a:pt x="2031031" y="681920"/>
                </a:lnTo>
                <a:lnTo>
                  <a:pt x="2032623" y="684764"/>
                </a:lnTo>
                <a:lnTo>
                  <a:pt x="2034216" y="687292"/>
                </a:lnTo>
                <a:lnTo>
                  <a:pt x="2035489" y="690769"/>
                </a:lnTo>
                <a:lnTo>
                  <a:pt x="2036126" y="693929"/>
                </a:lnTo>
                <a:lnTo>
                  <a:pt x="2036763" y="697405"/>
                </a:lnTo>
                <a:lnTo>
                  <a:pt x="2036763" y="700566"/>
                </a:lnTo>
                <a:lnTo>
                  <a:pt x="2036763" y="704358"/>
                </a:lnTo>
                <a:lnTo>
                  <a:pt x="2036126" y="707834"/>
                </a:lnTo>
                <a:lnTo>
                  <a:pt x="2035489" y="710995"/>
                </a:lnTo>
                <a:lnTo>
                  <a:pt x="2034216" y="714155"/>
                </a:lnTo>
                <a:lnTo>
                  <a:pt x="2032623" y="716999"/>
                </a:lnTo>
                <a:lnTo>
                  <a:pt x="2031031" y="720160"/>
                </a:lnTo>
                <a:lnTo>
                  <a:pt x="2029121" y="722688"/>
                </a:lnTo>
                <a:lnTo>
                  <a:pt x="2026891" y="724900"/>
                </a:lnTo>
                <a:lnTo>
                  <a:pt x="2024344" y="727112"/>
                </a:lnTo>
                <a:lnTo>
                  <a:pt x="2021796" y="729009"/>
                </a:lnTo>
                <a:lnTo>
                  <a:pt x="2018930" y="730905"/>
                </a:lnTo>
                <a:lnTo>
                  <a:pt x="2016064" y="732169"/>
                </a:lnTo>
                <a:lnTo>
                  <a:pt x="2012561" y="733433"/>
                </a:lnTo>
                <a:lnTo>
                  <a:pt x="2009695" y="734381"/>
                </a:lnTo>
                <a:lnTo>
                  <a:pt x="2005874" y="734697"/>
                </a:lnTo>
                <a:lnTo>
                  <a:pt x="2002690" y="735013"/>
                </a:lnTo>
                <a:lnTo>
                  <a:pt x="1856524" y="735013"/>
                </a:lnTo>
                <a:lnTo>
                  <a:pt x="1853339" y="734697"/>
                </a:lnTo>
                <a:lnTo>
                  <a:pt x="1849518" y="734381"/>
                </a:lnTo>
                <a:lnTo>
                  <a:pt x="1846652" y="733433"/>
                </a:lnTo>
                <a:lnTo>
                  <a:pt x="1843149" y="732169"/>
                </a:lnTo>
                <a:lnTo>
                  <a:pt x="1840283" y="730905"/>
                </a:lnTo>
                <a:lnTo>
                  <a:pt x="1837417" y="729009"/>
                </a:lnTo>
                <a:lnTo>
                  <a:pt x="1834870" y="727112"/>
                </a:lnTo>
                <a:lnTo>
                  <a:pt x="1832322" y="724900"/>
                </a:lnTo>
                <a:lnTo>
                  <a:pt x="1830093" y="722688"/>
                </a:lnTo>
                <a:lnTo>
                  <a:pt x="1828182" y="720160"/>
                </a:lnTo>
                <a:lnTo>
                  <a:pt x="1826590" y="716999"/>
                </a:lnTo>
                <a:lnTo>
                  <a:pt x="1824998" y="714155"/>
                </a:lnTo>
                <a:lnTo>
                  <a:pt x="1823724" y="710995"/>
                </a:lnTo>
                <a:lnTo>
                  <a:pt x="1823087" y="707834"/>
                </a:lnTo>
                <a:lnTo>
                  <a:pt x="1822450" y="704358"/>
                </a:lnTo>
                <a:lnTo>
                  <a:pt x="1822450" y="700566"/>
                </a:lnTo>
                <a:lnTo>
                  <a:pt x="1822450" y="697405"/>
                </a:lnTo>
                <a:lnTo>
                  <a:pt x="1823087" y="693929"/>
                </a:lnTo>
                <a:lnTo>
                  <a:pt x="1823724" y="690769"/>
                </a:lnTo>
                <a:lnTo>
                  <a:pt x="1824998" y="687292"/>
                </a:lnTo>
                <a:lnTo>
                  <a:pt x="1826590" y="684764"/>
                </a:lnTo>
                <a:lnTo>
                  <a:pt x="1828182" y="681920"/>
                </a:lnTo>
                <a:lnTo>
                  <a:pt x="1830093" y="679076"/>
                </a:lnTo>
                <a:lnTo>
                  <a:pt x="1832322" y="676863"/>
                </a:lnTo>
                <a:lnTo>
                  <a:pt x="1834870" y="674335"/>
                </a:lnTo>
                <a:lnTo>
                  <a:pt x="1837417" y="672755"/>
                </a:lnTo>
                <a:lnTo>
                  <a:pt x="1840283" y="670859"/>
                </a:lnTo>
                <a:lnTo>
                  <a:pt x="1843149" y="669595"/>
                </a:lnTo>
                <a:lnTo>
                  <a:pt x="1846652" y="668330"/>
                </a:lnTo>
                <a:lnTo>
                  <a:pt x="1849518" y="667382"/>
                </a:lnTo>
                <a:lnTo>
                  <a:pt x="1853339" y="667066"/>
                </a:lnTo>
                <a:lnTo>
                  <a:pt x="1856524" y="666750"/>
                </a:lnTo>
                <a:close/>
                <a:moveTo>
                  <a:pt x="629654" y="666750"/>
                </a:moveTo>
                <a:lnTo>
                  <a:pt x="775285" y="666750"/>
                </a:lnTo>
                <a:lnTo>
                  <a:pt x="778783" y="667066"/>
                </a:lnTo>
                <a:lnTo>
                  <a:pt x="781962" y="667382"/>
                </a:lnTo>
                <a:lnTo>
                  <a:pt x="785460" y="668330"/>
                </a:lnTo>
                <a:lnTo>
                  <a:pt x="788640" y="669595"/>
                </a:lnTo>
                <a:lnTo>
                  <a:pt x="791819" y="670859"/>
                </a:lnTo>
                <a:lnTo>
                  <a:pt x="794363" y="672755"/>
                </a:lnTo>
                <a:lnTo>
                  <a:pt x="797225" y="674335"/>
                </a:lnTo>
                <a:lnTo>
                  <a:pt x="799451" y="676863"/>
                </a:lnTo>
                <a:lnTo>
                  <a:pt x="801677" y="679076"/>
                </a:lnTo>
                <a:lnTo>
                  <a:pt x="803902" y="681920"/>
                </a:lnTo>
                <a:lnTo>
                  <a:pt x="805492" y="684764"/>
                </a:lnTo>
                <a:lnTo>
                  <a:pt x="806764" y="687292"/>
                </a:lnTo>
                <a:lnTo>
                  <a:pt x="808036" y="690769"/>
                </a:lnTo>
                <a:lnTo>
                  <a:pt x="808990" y="693929"/>
                </a:lnTo>
                <a:lnTo>
                  <a:pt x="809626" y="697405"/>
                </a:lnTo>
                <a:lnTo>
                  <a:pt x="809626" y="700566"/>
                </a:lnTo>
                <a:lnTo>
                  <a:pt x="809626" y="704358"/>
                </a:lnTo>
                <a:lnTo>
                  <a:pt x="808990" y="707834"/>
                </a:lnTo>
                <a:lnTo>
                  <a:pt x="808036" y="710995"/>
                </a:lnTo>
                <a:lnTo>
                  <a:pt x="806764" y="714155"/>
                </a:lnTo>
                <a:lnTo>
                  <a:pt x="805492" y="716999"/>
                </a:lnTo>
                <a:lnTo>
                  <a:pt x="803902" y="720160"/>
                </a:lnTo>
                <a:lnTo>
                  <a:pt x="801677" y="722688"/>
                </a:lnTo>
                <a:lnTo>
                  <a:pt x="799451" y="724900"/>
                </a:lnTo>
                <a:lnTo>
                  <a:pt x="797225" y="727112"/>
                </a:lnTo>
                <a:lnTo>
                  <a:pt x="794363" y="729009"/>
                </a:lnTo>
                <a:lnTo>
                  <a:pt x="791819" y="730905"/>
                </a:lnTo>
                <a:lnTo>
                  <a:pt x="788640" y="732169"/>
                </a:lnTo>
                <a:lnTo>
                  <a:pt x="785460" y="733433"/>
                </a:lnTo>
                <a:lnTo>
                  <a:pt x="781962" y="734381"/>
                </a:lnTo>
                <a:lnTo>
                  <a:pt x="778783" y="734697"/>
                </a:lnTo>
                <a:lnTo>
                  <a:pt x="775285" y="735013"/>
                </a:lnTo>
                <a:lnTo>
                  <a:pt x="629654" y="735013"/>
                </a:lnTo>
                <a:lnTo>
                  <a:pt x="626156" y="734697"/>
                </a:lnTo>
                <a:lnTo>
                  <a:pt x="622976" y="734381"/>
                </a:lnTo>
                <a:lnTo>
                  <a:pt x="619479" y="733433"/>
                </a:lnTo>
                <a:lnTo>
                  <a:pt x="616299" y="732169"/>
                </a:lnTo>
                <a:lnTo>
                  <a:pt x="613119" y="730905"/>
                </a:lnTo>
                <a:lnTo>
                  <a:pt x="610576" y="729009"/>
                </a:lnTo>
                <a:lnTo>
                  <a:pt x="607714" y="727112"/>
                </a:lnTo>
                <a:lnTo>
                  <a:pt x="605488" y="724900"/>
                </a:lnTo>
                <a:lnTo>
                  <a:pt x="603262" y="722688"/>
                </a:lnTo>
                <a:lnTo>
                  <a:pt x="601036" y="720160"/>
                </a:lnTo>
                <a:lnTo>
                  <a:pt x="599447" y="716999"/>
                </a:lnTo>
                <a:lnTo>
                  <a:pt x="598175" y="714155"/>
                </a:lnTo>
                <a:lnTo>
                  <a:pt x="596903" y="710995"/>
                </a:lnTo>
                <a:lnTo>
                  <a:pt x="596267" y="707834"/>
                </a:lnTo>
                <a:lnTo>
                  <a:pt x="595313" y="704358"/>
                </a:lnTo>
                <a:lnTo>
                  <a:pt x="595313" y="700566"/>
                </a:lnTo>
                <a:lnTo>
                  <a:pt x="595313" y="697405"/>
                </a:lnTo>
                <a:lnTo>
                  <a:pt x="596267" y="693929"/>
                </a:lnTo>
                <a:lnTo>
                  <a:pt x="596903" y="690769"/>
                </a:lnTo>
                <a:lnTo>
                  <a:pt x="598175" y="687292"/>
                </a:lnTo>
                <a:lnTo>
                  <a:pt x="599447" y="684764"/>
                </a:lnTo>
                <a:lnTo>
                  <a:pt x="601036" y="681920"/>
                </a:lnTo>
                <a:lnTo>
                  <a:pt x="603262" y="679076"/>
                </a:lnTo>
                <a:lnTo>
                  <a:pt x="605488" y="676863"/>
                </a:lnTo>
                <a:lnTo>
                  <a:pt x="607714" y="674335"/>
                </a:lnTo>
                <a:lnTo>
                  <a:pt x="610576" y="672755"/>
                </a:lnTo>
                <a:lnTo>
                  <a:pt x="613119" y="670859"/>
                </a:lnTo>
                <a:lnTo>
                  <a:pt x="616299" y="669595"/>
                </a:lnTo>
                <a:lnTo>
                  <a:pt x="619479" y="668330"/>
                </a:lnTo>
                <a:lnTo>
                  <a:pt x="622976" y="667382"/>
                </a:lnTo>
                <a:lnTo>
                  <a:pt x="626156" y="667066"/>
                </a:lnTo>
                <a:lnTo>
                  <a:pt x="629654" y="666750"/>
                </a:lnTo>
                <a:close/>
                <a:moveTo>
                  <a:pt x="1315880" y="528637"/>
                </a:moveTo>
                <a:lnTo>
                  <a:pt x="1321897" y="528954"/>
                </a:lnTo>
                <a:lnTo>
                  <a:pt x="1327598" y="529904"/>
                </a:lnTo>
                <a:lnTo>
                  <a:pt x="1333615" y="531805"/>
                </a:lnTo>
                <a:lnTo>
                  <a:pt x="1339316" y="534655"/>
                </a:lnTo>
                <a:lnTo>
                  <a:pt x="1345017" y="537823"/>
                </a:lnTo>
                <a:lnTo>
                  <a:pt x="1350084" y="541941"/>
                </a:lnTo>
                <a:lnTo>
                  <a:pt x="1354835" y="546375"/>
                </a:lnTo>
                <a:lnTo>
                  <a:pt x="1359586" y="551760"/>
                </a:lnTo>
                <a:lnTo>
                  <a:pt x="1364020" y="557778"/>
                </a:lnTo>
                <a:lnTo>
                  <a:pt x="1367503" y="564430"/>
                </a:lnTo>
                <a:lnTo>
                  <a:pt x="1370987" y="571398"/>
                </a:lnTo>
                <a:lnTo>
                  <a:pt x="1373837" y="579634"/>
                </a:lnTo>
                <a:lnTo>
                  <a:pt x="1375104" y="583751"/>
                </a:lnTo>
                <a:lnTo>
                  <a:pt x="1376371" y="588186"/>
                </a:lnTo>
                <a:lnTo>
                  <a:pt x="1377955" y="597055"/>
                </a:lnTo>
                <a:lnTo>
                  <a:pt x="1379222" y="606557"/>
                </a:lnTo>
                <a:lnTo>
                  <a:pt x="1379538" y="616377"/>
                </a:lnTo>
                <a:lnTo>
                  <a:pt x="1379222" y="627463"/>
                </a:lnTo>
                <a:lnTo>
                  <a:pt x="1378905" y="637915"/>
                </a:lnTo>
                <a:lnTo>
                  <a:pt x="1378588" y="647101"/>
                </a:lnTo>
                <a:lnTo>
                  <a:pt x="1377955" y="655970"/>
                </a:lnTo>
                <a:lnTo>
                  <a:pt x="1376054" y="673074"/>
                </a:lnTo>
                <a:lnTo>
                  <a:pt x="1373204" y="690179"/>
                </a:lnTo>
                <a:lnTo>
                  <a:pt x="1370037" y="706967"/>
                </a:lnTo>
                <a:lnTo>
                  <a:pt x="1366237" y="725021"/>
                </a:lnTo>
                <a:lnTo>
                  <a:pt x="1361803" y="745293"/>
                </a:lnTo>
                <a:lnTo>
                  <a:pt x="1357369" y="769366"/>
                </a:lnTo>
                <a:lnTo>
                  <a:pt x="1352301" y="797873"/>
                </a:lnTo>
                <a:lnTo>
                  <a:pt x="1346917" y="830815"/>
                </a:lnTo>
                <a:lnTo>
                  <a:pt x="1344384" y="849503"/>
                </a:lnTo>
                <a:lnTo>
                  <a:pt x="1341533" y="870092"/>
                </a:lnTo>
                <a:lnTo>
                  <a:pt x="1338683" y="892264"/>
                </a:lnTo>
                <a:lnTo>
                  <a:pt x="1335832" y="916654"/>
                </a:lnTo>
                <a:lnTo>
                  <a:pt x="1296561" y="916654"/>
                </a:lnTo>
                <a:lnTo>
                  <a:pt x="1293710" y="892264"/>
                </a:lnTo>
                <a:lnTo>
                  <a:pt x="1290860" y="870092"/>
                </a:lnTo>
                <a:lnTo>
                  <a:pt x="1288326" y="849820"/>
                </a:lnTo>
                <a:lnTo>
                  <a:pt x="1285792" y="831132"/>
                </a:lnTo>
                <a:lnTo>
                  <a:pt x="1280092" y="797873"/>
                </a:lnTo>
                <a:lnTo>
                  <a:pt x="1275341" y="769366"/>
                </a:lnTo>
                <a:lnTo>
                  <a:pt x="1270590" y="745293"/>
                </a:lnTo>
                <a:lnTo>
                  <a:pt x="1266473" y="725021"/>
                </a:lnTo>
                <a:lnTo>
                  <a:pt x="1262356" y="706967"/>
                </a:lnTo>
                <a:lnTo>
                  <a:pt x="1258872" y="690179"/>
                </a:lnTo>
                <a:lnTo>
                  <a:pt x="1256339" y="673074"/>
                </a:lnTo>
                <a:lnTo>
                  <a:pt x="1254438" y="655970"/>
                </a:lnTo>
                <a:lnTo>
                  <a:pt x="1253805" y="647101"/>
                </a:lnTo>
                <a:lnTo>
                  <a:pt x="1252855" y="637915"/>
                </a:lnTo>
                <a:lnTo>
                  <a:pt x="1252538" y="627463"/>
                </a:lnTo>
                <a:lnTo>
                  <a:pt x="1252538" y="616377"/>
                </a:lnTo>
                <a:lnTo>
                  <a:pt x="1252855" y="606557"/>
                </a:lnTo>
                <a:lnTo>
                  <a:pt x="1254122" y="597055"/>
                </a:lnTo>
                <a:lnTo>
                  <a:pt x="1255705" y="588186"/>
                </a:lnTo>
                <a:lnTo>
                  <a:pt x="1256972" y="583751"/>
                </a:lnTo>
                <a:lnTo>
                  <a:pt x="1258239" y="579634"/>
                </a:lnTo>
                <a:lnTo>
                  <a:pt x="1261406" y="571398"/>
                </a:lnTo>
                <a:lnTo>
                  <a:pt x="1264573" y="564430"/>
                </a:lnTo>
                <a:lnTo>
                  <a:pt x="1268374" y="557778"/>
                </a:lnTo>
                <a:lnTo>
                  <a:pt x="1272807" y="551760"/>
                </a:lnTo>
                <a:lnTo>
                  <a:pt x="1277241" y="546375"/>
                </a:lnTo>
                <a:lnTo>
                  <a:pt x="1281992" y="541941"/>
                </a:lnTo>
                <a:lnTo>
                  <a:pt x="1287376" y="537823"/>
                </a:lnTo>
                <a:lnTo>
                  <a:pt x="1293077" y="534655"/>
                </a:lnTo>
                <a:lnTo>
                  <a:pt x="1298778" y="531805"/>
                </a:lnTo>
                <a:lnTo>
                  <a:pt x="1304162" y="529904"/>
                </a:lnTo>
                <a:lnTo>
                  <a:pt x="1310179" y="528954"/>
                </a:lnTo>
                <a:lnTo>
                  <a:pt x="1315880" y="528637"/>
                </a:lnTo>
                <a:close/>
                <a:moveTo>
                  <a:pt x="1316038" y="427125"/>
                </a:moveTo>
                <a:lnTo>
                  <a:pt x="1306196" y="427443"/>
                </a:lnTo>
                <a:lnTo>
                  <a:pt x="1296353" y="427761"/>
                </a:lnTo>
                <a:lnTo>
                  <a:pt x="1283971" y="428715"/>
                </a:lnTo>
                <a:lnTo>
                  <a:pt x="1269048" y="430622"/>
                </a:lnTo>
                <a:lnTo>
                  <a:pt x="1252221" y="432529"/>
                </a:lnTo>
                <a:lnTo>
                  <a:pt x="1233806" y="435390"/>
                </a:lnTo>
                <a:lnTo>
                  <a:pt x="1224281" y="437615"/>
                </a:lnTo>
                <a:lnTo>
                  <a:pt x="1214121" y="439523"/>
                </a:lnTo>
                <a:lnTo>
                  <a:pt x="1204278" y="441748"/>
                </a:lnTo>
                <a:lnTo>
                  <a:pt x="1193483" y="444609"/>
                </a:lnTo>
                <a:lnTo>
                  <a:pt x="1183323" y="447470"/>
                </a:lnTo>
                <a:lnTo>
                  <a:pt x="1172528" y="450967"/>
                </a:lnTo>
                <a:lnTo>
                  <a:pt x="1161733" y="454463"/>
                </a:lnTo>
                <a:lnTo>
                  <a:pt x="1150938" y="458914"/>
                </a:lnTo>
                <a:lnTo>
                  <a:pt x="1140143" y="463364"/>
                </a:lnTo>
                <a:lnTo>
                  <a:pt x="1129348" y="467814"/>
                </a:lnTo>
                <a:lnTo>
                  <a:pt x="1118871" y="473218"/>
                </a:lnTo>
                <a:lnTo>
                  <a:pt x="1108393" y="478940"/>
                </a:lnTo>
                <a:lnTo>
                  <a:pt x="1097916" y="484980"/>
                </a:lnTo>
                <a:lnTo>
                  <a:pt x="1088073" y="491338"/>
                </a:lnTo>
                <a:lnTo>
                  <a:pt x="1078231" y="498331"/>
                </a:lnTo>
                <a:lnTo>
                  <a:pt x="1069023" y="505960"/>
                </a:lnTo>
                <a:lnTo>
                  <a:pt x="1059498" y="514225"/>
                </a:lnTo>
                <a:lnTo>
                  <a:pt x="1050926" y="522808"/>
                </a:lnTo>
                <a:lnTo>
                  <a:pt x="1043623" y="530755"/>
                </a:lnTo>
                <a:lnTo>
                  <a:pt x="1036638" y="539656"/>
                </a:lnTo>
                <a:lnTo>
                  <a:pt x="1029971" y="548557"/>
                </a:lnTo>
                <a:lnTo>
                  <a:pt x="1023938" y="557775"/>
                </a:lnTo>
                <a:lnTo>
                  <a:pt x="1018541" y="567312"/>
                </a:lnTo>
                <a:lnTo>
                  <a:pt x="1013461" y="577166"/>
                </a:lnTo>
                <a:lnTo>
                  <a:pt x="1009333" y="587656"/>
                </a:lnTo>
                <a:lnTo>
                  <a:pt x="1005206" y="598464"/>
                </a:lnTo>
                <a:lnTo>
                  <a:pt x="1001713" y="608954"/>
                </a:lnTo>
                <a:lnTo>
                  <a:pt x="998856" y="620398"/>
                </a:lnTo>
                <a:lnTo>
                  <a:pt x="996633" y="632160"/>
                </a:lnTo>
                <a:lnTo>
                  <a:pt x="994728" y="643922"/>
                </a:lnTo>
                <a:lnTo>
                  <a:pt x="993458" y="656319"/>
                </a:lnTo>
                <a:lnTo>
                  <a:pt x="992506" y="668716"/>
                </a:lnTo>
                <a:lnTo>
                  <a:pt x="992506" y="681750"/>
                </a:lnTo>
                <a:lnTo>
                  <a:pt x="992506" y="694783"/>
                </a:lnTo>
                <a:lnTo>
                  <a:pt x="993141" y="707498"/>
                </a:lnTo>
                <a:lnTo>
                  <a:pt x="994093" y="719260"/>
                </a:lnTo>
                <a:lnTo>
                  <a:pt x="994728" y="730704"/>
                </a:lnTo>
                <a:lnTo>
                  <a:pt x="996316" y="741829"/>
                </a:lnTo>
                <a:lnTo>
                  <a:pt x="997586" y="752002"/>
                </a:lnTo>
                <a:lnTo>
                  <a:pt x="998856" y="762174"/>
                </a:lnTo>
                <a:lnTo>
                  <a:pt x="1000443" y="771393"/>
                </a:lnTo>
                <a:lnTo>
                  <a:pt x="1002031" y="780611"/>
                </a:lnTo>
                <a:lnTo>
                  <a:pt x="1003936" y="789194"/>
                </a:lnTo>
                <a:lnTo>
                  <a:pt x="1005841" y="797777"/>
                </a:lnTo>
                <a:lnTo>
                  <a:pt x="1008063" y="805724"/>
                </a:lnTo>
                <a:lnTo>
                  <a:pt x="1010603" y="813035"/>
                </a:lnTo>
                <a:lnTo>
                  <a:pt x="1012826" y="820347"/>
                </a:lnTo>
                <a:lnTo>
                  <a:pt x="1015683" y="827022"/>
                </a:lnTo>
                <a:lnTo>
                  <a:pt x="1018223" y="833698"/>
                </a:lnTo>
                <a:lnTo>
                  <a:pt x="1020763" y="840055"/>
                </a:lnTo>
                <a:lnTo>
                  <a:pt x="1023621" y="846095"/>
                </a:lnTo>
                <a:lnTo>
                  <a:pt x="1026478" y="851817"/>
                </a:lnTo>
                <a:lnTo>
                  <a:pt x="1032828" y="862943"/>
                </a:lnTo>
                <a:lnTo>
                  <a:pt x="1039496" y="872797"/>
                </a:lnTo>
                <a:lnTo>
                  <a:pt x="1046481" y="882652"/>
                </a:lnTo>
                <a:lnTo>
                  <a:pt x="1053466" y="891552"/>
                </a:lnTo>
                <a:lnTo>
                  <a:pt x="1061086" y="900135"/>
                </a:lnTo>
                <a:lnTo>
                  <a:pt x="1076643" y="917301"/>
                </a:lnTo>
                <a:lnTo>
                  <a:pt x="1091883" y="934467"/>
                </a:lnTo>
                <a:lnTo>
                  <a:pt x="1099821" y="943367"/>
                </a:lnTo>
                <a:lnTo>
                  <a:pt x="1107441" y="952904"/>
                </a:lnTo>
                <a:lnTo>
                  <a:pt x="1115061" y="962758"/>
                </a:lnTo>
                <a:lnTo>
                  <a:pt x="1122681" y="973566"/>
                </a:lnTo>
                <a:lnTo>
                  <a:pt x="1129983" y="985010"/>
                </a:lnTo>
                <a:lnTo>
                  <a:pt x="1136968" y="996772"/>
                </a:lnTo>
                <a:lnTo>
                  <a:pt x="1143953" y="1009805"/>
                </a:lnTo>
                <a:lnTo>
                  <a:pt x="1150938" y="1024427"/>
                </a:lnTo>
                <a:lnTo>
                  <a:pt x="1153796" y="1031739"/>
                </a:lnTo>
                <a:lnTo>
                  <a:pt x="1157288" y="1039686"/>
                </a:lnTo>
                <a:lnTo>
                  <a:pt x="1160146" y="1047633"/>
                </a:lnTo>
                <a:lnTo>
                  <a:pt x="1162686" y="1056216"/>
                </a:lnTo>
                <a:lnTo>
                  <a:pt x="1165543" y="1064799"/>
                </a:lnTo>
                <a:lnTo>
                  <a:pt x="1168083" y="1074017"/>
                </a:lnTo>
                <a:lnTo>
                  <a:pt x="1170941" y="1083554"/>
                </a:lnTo>
                <a:lnTo>
                  <a:pt x="1173163" y="1093408"/>
                </a:lnTo>
                <a:lnTo>
                  <a:pt x="1175386" y="1103580"/>
                </a:lnTo>
                <a:lnTo>
                  <a:pt x="1177608" y="1114388"/>
                </a:lnTo>
                <a:lnTo>
                  <a:pt x="1179513" y="1125196"/>
                </a:lnTo>
                <a:lnTo>
                  <a:pt x="1181418" y="1136958"/>
                </a:lnTo>
                <a:lnTo>
                  <a:pt x="1181680" y="1141412"/>
                </a:lnTo>
                <a:lnTo>
                  <a:pt x="1456680" y="1141412"/>
                </a:lnTo>
                <a:lnTo>
                  <a:pt x="1456691" y="1136958"/>
                </a:lnTo>
                <a:lnTo>
                  <a:pt x="1458596" y="1125196"/>
                </a:lnTo>
                <a:lnTo>
                  <a:pt x="1460818" y="1114388"/>
                </a:lnTo>
                <a:lnTo>
                  <a:pt x="1462723" y="1103580"/>
                </a:lnTo>
                <a:lnTo>
                  <a:pt x="1464946" y="1093408"/>
                </a:lnTo>
                <a:lnTo>
                  <a:pt x="1467486" y="1083554"/>
                </a:lnTo>
                <a:lnTo>
                  <a:pt x="1470026" y="1074017"/>
                </a:lnTo>
                <a:lnTo>
                  <a:pt x="1472883" y="1064799"/>
                </a:lnTo>
                <a:lnTo>
                  <a:pt x="1475423" y="1056216"/>
                </a:lnTo>
                <a:lnTo>
                  <a:pt x="1478281" y="1047633"/>
                </a:lnTo>
                <a:lnTo>
                  <a:pt x="1481456" y="1039686"/>
                </a:lnTo>
                <a:lnTo>
                  <a:pt x="1484313" y="1031739"/>
                </a:lnTo>
                <a:lnTo>
                  <a:pt x="1487806" y="1024427"/>
                </a:lnTo>
                <a:lnTo>
                  <a:pt x="1494156" y="1009805"/>
                </a:lnTo>
                <a:lnTo>
                  <a:pt x="1501141" y="996772"/>
                </a:lnTo>
                <a:lnTo>
                  <a:pt x="1508443" y="985010"/>
                </a:lnTo>
                <a:lnTo>
                  <a:pt x="1515746" y="973566"/>
                </a:lnTo>
                <a:lnTo>
                  <a:pt x="1523048" y="962758"/>
                </a:lnTo>
                <a:lnTo>
                  <a:pt x="1530986" y="952904"/>
                </a:lnTo>
                <a:lnTo>
                  <a:pt x="1538606" y="943367"/>
                </a:lnTo>
                <a:lnTo>
                  <a:pt x="1546543" y="934467"/>
                </a:lnTo>
                <a:lnTo>
                  <a:pt x="1561466" y="917301"/>
                </a:lnTo>
                <a:lnTo>
                  <a:pt x="1577341" y="900135"/>
                </a:lnTo>
                <a:lnTo>
                  <a:pt x="1584643" y="891552"/>
                </a:lnTo>
                <a:lnTo>
                  <a:pt x="1591946" y="882652"/>
                </a:lnTo>
                <a:lnTo>
                  <a:pt x="1598613" y="872797"/>
                </a:lnTo>
                <a:lnTo>
                  <a:pt x="1605281" y="862943"/>
                </a:lnTo>
                <a:lnTo>
                  <a:pt x="1611631" y="851817"/>
                </a:lnTo>
                <a:lnTo>
                  <a:pt x="1614806" y="846095"/>
                </a:lnTo>
                <a:lnTo>
                  <a:pt x="1617346" y="840055"/>
                </a:lnTo>
                <a:lnTo>
                  <a:pt x="1620203" y="833698"/>
                </a:lnTo>
                <a:lnTo>
                  <a:pt x="1623061" y="827022"/>
                </a:lnTo>
                <a:lnTo>
                  <a:pt x="1625283" y="820347"/>
                </a:lnTo>
                <a:lnTo>
                  <a:pt x="1628141" y="813035"/>
                </a:lnTo>
                <a:lnTo>
                  <a:pt x="1630046" y="805724"/>
                </a:lnTo>
                <a:lnTo>
                  <a:pt x="1632268" y="797777"/>
                </a:lnTo>
                <a:lnTo>
                  <a:pt x="1634491" y="789194"/>
                </a:lnTo>
                <a:lnTo>
                  <a:pt x="1636396" y="780611"/>
                </a:lnTo>
                <a:lnTo>
                  <a:pt x="1637983" y="771393"/>
                </a:lnTo>
                <a:lnTo>
                  <a:pt x="1639571" y="762174"/>
                </a:lnTo>
                <a:lnTo>
                  <a:pt x="1641158" y="752002"/>
                </a:lnTo>
                <a:lnTo>
                  <a:pt x="1642428" y="741829"/>
                </a:lnTo>
                <a:lnTo>
                  <a:pt x="1643381" y="730704"/>
                </a:lnTo>
                <a:lnTo>
                  <a:pt x="1644333" y="719260"/>
                </a:lnTo>
                <a:lnTo>
                  <a:pt x="1644968" y="707498"/>
                </a:lnTo>
                <a:lnTo>
                  <a:pt x="1645603" y="694783"/>
                </a:lnTo>
                <a:lnTo>
                  <a:pt x="1645921" y="681750"/>
                </a:lnTo>
                <a:lnTo>
                  <a:pt x="1645603" y="668716"/>
                </a:lnTo>
                <a:lnTo>
                  <a:pt x="1644968" y="656319"/>
                </a:lnTo>
                <a:lnTo>
                  <a:pt x="1643698" y="643922"/>
                </a:lnTo>
                <a:lnTo>
                  <a:pt x="1641793" y="632160"/>
                </a:lnTo>
                <a:lnTo>
                  <a:pt x="1639253" y="620398"/>
                </a:lnTo>
                <a:lnTo>
                  <a:pt x="1636396" y="608954"/>
                </a:lnTo>
                <a:lnTo>
                  <a:pt x="1632903" y="598464"/>
                </a:lnTo>
                <a:lnTo>
                  <a:pt x="1629411" y="587656"/>
                </a:lnTo>
                <a:lnTo>
                  <a:pt x="1624648" y="577166"/>
                </a:lnTo>
                <a:lnTo>
                  <a:pt x="1619568" y="567312"/>
                </a:lnTo>
                <a:lnTo>
                  <a:pt x="1614488" y="557775"/>
                </a:lnTo>
                <a:lnTo>
                  <a:pt x="1608456" y="548557"/>
                </a:lnTo>
                <a:lnTo>
                  <a:pt x="1602106" y="539656"/>
                </a:lnTo>
                <a:lnTo>
                  <a:pt x="1595121" y="530755"/>
                </a:lnTo>
                <a:lnTo>
                  <a:pt x="1587183" y="522808"/>
                </a:lnTo>
                <a:lnTo>
                  <a:pt x="1578611" y="514225"/>
                </a:lnTo>
                <a:lnTo>
                  <a:pt x="1569721" y="505960"/>
                </a:lnTo>
                <a:lnTo>
                  <a:pt x="1559878" y="498331"/>
                </a:lnTo>
                <a:lnTo>
                  <a:pt x="1550353" y="491338"/>
                </a:lnTo>
                <a:lnTo>
                  <a:pt x="1540193" y="484980"/>
                </a:lnTo>
                <a:lnTo>
                  <a:pt x="1529716" y="478622"/>
                </a:lnTo>
                <a:lnTo>
                  <a:pt x="1519556" y="473218"/>
                </a:lnTo>
                <a:lnTo>
                  <a:pt x="1508761" y="467814"/>
                </a:lnTo>
                <a:lnTo>
                  <a:pt x="1497966" y="463046"/>
                </a:lnTo>
                <a:lnTo>
                  <a:pt x="1487488" y="458596"/>
                </a:lnTo>
                <a:lnTo>
                  <a:pt x="1476376" y="454463"/>
                </a:lnTo>
                <a:lnTo>
                  <a:pt x="1465581" y="450967"/>
                </a:lnTo>
                <a:lnTo>
                  <a:pt x="1455103" y="447470"/>
                </a:lnTo>
                <a:lnTo>
                  <a:pt x="1444308" y="444609"/>
                </a:lnTo>
                <a:lnTo>
                  <a:pt x="1434148" y="441748"/>
                </a:lnTo>
                <a:lnTo>
                  <a:pt x="1423988" y="439523"/>
                </a:lnTo>
                <a:lnTo>
                  <a:pt x="1413828" y="437615"/>
                </a:lnTo>
                <a:lnTo>
                  <a:pt x="1404303" y="435390"/>
                </a:lnTo>
                <a:lnTo>
                  <a:pt x="1385888" y="432529"/>
                </a:lnTo>
                <a:lnTo>
                  <a:pt x="1369061" y="430304"/>
                </a:lnTo>
                <a:lnTo>
                  <a:pt x="1354456" y="428715"/>
                </a:lnTo>
                <a:lnTo>
                  <a:pt x="1342073" y="427761"/>
                </a:lnTo>
                <a:lnTo>
                  <a:pt x="1332866" y="427443"/>
                </a:lnTo>
                <a:lnTo>
                  <a:pt x="1323023" y="427125"/>
                </a:lnTo>
                <a:lnTo>
                  <a:pt x="1316038" y="427125"/>
                </a:lnTo>
                <a:close/>
                <a:moveTo>
                  <a:pt x="1309371" y="354012"/>
                </a:moveTo>
                <a:lnTo>
                  <a:pt x="1315403" y="354012"/>
                </a:lnTo>
                <a:lnTo>
                  <a:pt x="1322071" y="354012"/>
                </a:lnTo>
                <a:lnTo>
                  <a:pt x="1328103" y="354012"/>
                </a:lnTo>
                <a:lnTo>
                  <a:pt x="1337628" y="354330"/>
                </a:lnTo>
                <a:lnTo>
                  <a:pt x="1350011" y="354966"/>
                </a:lnTo>
                <a:lnTo>
                  <a:pt x="1365568" y="356237"/>
                </a:lnTo>
                <a:lnTo>
                  <a:pt x="1383666" y="358145"/>
                </a:lnTo>
                <a:lnTo>
                  <a:pt x="1403351" y="361006"/>
                </a:lnTo>
                <a:lnTo>
                  <a:pt x="1413828" y="362913"/>
                </a:lnTo>
                <a:lnTo>
                  <a:pt x="1424941" y="364820"/>
                </a:lnTo>
                <a:lnTo>
                  <a:pt x="1436371" y="367363"/>
                </a:lnTo>
                <a:lnTo>
                  <a:pt x="1448118" y="369906"/>
                </a:lnTo>
                <a:lnTo>
                  <a:pt x="1460183" y="373085"/>
                </a:lnTo>
                <a:lnTo>
                  <a:pt x="1471931" y="376264"/>
                </a:lnTo>
                <a:lnTo>
                  <a:pt x="1484313" y="380079"/>
                </a:lnTo>
                <a:lnTo>
                  <a:pt x="1497013" y="383893"/>
                </a:lnTo>
                <a:lnTo>
                  <a:pt x="1509396" y="388661"/>
                </a:lnTo>
                <a:lnTo>
                  <a:pt x="1522096" y="393748"/>
                </a:lnTo>
                <a:lnTo>
                  <a:pt x="1534478" y="399152"/>
                </a:lnTo>
                <a:lnTo>
                  <a:pt x="1547178" y="405191"/>
                </a:lnTo>
                <a:lnTo>
                  <a:pt x="1559561" y="411549"/>
                </a:lnTo>
                <a:lnTo>
                  <a:pt x="1571943" y="418542"/>
                </a:lnTo>
                <a:lnTo>
                  <a:pt x="1584008" y="425854"/>
                </a:lnTo>
                <a:lnTo>
                  <a:pt x="1595756" y="433801"/>
                </a:lnTo>
                <a:lnTo>
                  <a:pt x="1607186" y="442384"/>
                </a:lnTo>
                <a:lnTo>
                  <a:pt x="1618616" y="451602"/>
                </a:lnTo>
                <a:lnTo>
                  <a:pt x="1629728" y="461139"/>
                </a:lnTo>
                <a:lnTo>
                  <a:pt x="1640206" y="471629"/>
                </a:lnTo>
                <a:lnTo>
                  <a:pt x="1650366" y="483073"/>
                </a:lnTo>
                <a:lnTo>
                  <a:pt x="1659891" y="494199"/>
                </a:lnTo>
                <a:lnTo>
                  <a:pt x="1668463" y="506278"/>
                </a:lnTo>
                <a:lnTo>
                  <a:pt x="1672591" y="512318"/>
                </a:lnTo>
                <a:lnTo>
                  <a:pt x="1676401" y="518676"/>
                </a:lnTo>
                <a:lnTo>
                  <a:pt x="1680211" y="525033"/>
                </a:lnTo>
                <a:lnTo>
                  <a:pt x="1683703" y="531391"/>
                </a:lnTo>
                <a:lnTo>
                  <a:pt x="1690371" y="544424"/>
                </a:lnTo>
                <a:lnTo>
                  <a:pt x="1696403" y="558093"/>
                </a:lnTo>
                <a:lnTo>
                  <a:pt x="1701801" y="572398"/>
                </a:lnTo>
                <a:lnTo>
                  <a:pt x="1706563" y="586703"/>
                </a:lnTo>
                <a:lnTo>
                  <a:pt x="1710056" y="601325"/>
                </a:lnTo>
                <a:lnTo>
                  <a:pt x="1713548" y="616266"/>
                </a:lnTo>
                <a:lnTo>
                  <a:pt x="1715771" y="631842"/>
                </a:lnTo>
                <a:lnTo>
                  <a:pt x="1717993" y="647736"/>
                </a:lnTo>
                <a:lnTo>
                  <a:pt x="1718946" y="663948"/>
                </a:lnTo>
                <a:lnTo>
                  <a:pt x="1719263" y="680478"/>
                </a:lnTo>
                <a:lnTo>
                  <a:pt x="1718946" y="697644"/>
                </a:lnTo>
                <a:lnTo>
                  <a:pt x="1718311" y="712584"/>
                </a:lnTo>
                <a:lnTo>
                  <a:pt x="1717041" y="727207"/>
                </a:lnTo>
                <a:lnTo>
                  <a:pt x="1716088" y="740876"/>
                </a:lnTo>
                <a:lnTo>
                  <a:pt x="1714501" y="753909"/>
                </a:lnTo>
                <a:lnTo>
                  <a:pt x="1712913" y="766624"/>
                </a:lnTo>
                <a:lnTo>
                  <a:pt x="1711326" y="778704"/>
                </a:lnTo>
                <a:lnTo>
                  <a:pt x="1709103" y="790148"/>
                </a:lnTo>
                <a:lnTo>
                  <a:pt x="1706881" y="801274"/>
                </a:lnTo>
                <a:lnTo>
                  <a:pt x="1704658" y="812082"/>
                </a:lnTo>
                <a:lnTo>
                  <a:pt x="1701801" y="821936"/>
                </a:lnTo>
                <a:lnTo>
                  <a:pt x="1698943" y="831790"/>
                </a:lnTo>
                <a:lnTo>
                  <a:pt x="1696086" y="841009"/>
                </a:lnTo>
                <a:lnTo>
                  <a:pt x="1692911" y="849910"/>
                </a:lnTo>
                <a:lnTo>
                  <a:pt x="1689736" y="858175"/>
                </a:lnTo>
                <a:lnTo>
                  <a:pt x="1686243" y="866122"/>
                </a:lnTo>
                <a:lnTo>
                  <a:pt x="1682751" y="874069"/>
                </a:lnTo>
                <a:lnTo>
                  <a:pt x="1679258" y="881698"/>
                </a:lnTo>
                <a:lnTo>
                  <a:pt x="1675448" y="888691"/>
                </a:lnTo>
                <a:lnTo>
                  <a:pt x="1671321" y="895367"/>
                </a:lnTo>
                <a:lnTo>
                  <a:pt x="1667828" y="902042"/>
                </a:lnTo>
                <a:lnTo>
                  <a:pt x="1659573" y="914440"/>
                </a:lnTo>
                <a:lnTo>
                  <a:pt x="1651001" y="925884"/>
                </a:lnTo>
                <a:lnTo>
                  <a:pt x="1642428" y="936692"/>
                </a:lnTo>
                <a:lnTo>
                  <a:pt x="1633856" y="947182"/>
                </a:lnTo>
                <a:lnTo>
                  <a:pt x="1624648" y="957036"/>
                </a:lnTo>
                <a:lnTo>
                  <a:pt x="1615758" y="966891"/>
                </a:lnTo>
                <a:lnTo>
                  <a:pt x="1602423" y="981831"/>
                </a:lnTo>
                <a:lnTo>
                  <a:pt x="1595756" y="989460"/>
                </a:lnTo>
                <a:lnTo>
                  <a:pt x="1589406" y="997407"/>
                </a:lnTo>
                <a:lnTo>
                  <a:pt x="1583056" y="1005672"/>
                </a:lnTo>
                <a:lnTo>
                  <a:pt x="1576706" y="1014255"/>
                </a:lnTo>
                <a:lnTo>
                  <a:pt x="1570991" y="1023474"/>
                </a:lnTo>
                <a:lnTo>
                  <a:pt x="1564958" y="1033010"/>
                </a:lnTo>
                <a:lnTo>
                  <a:pt x="1559561" y="1043818"/>
                </a:lnTo>
                <a:lnTo>
                  <a:pt x="1554163" y="1054626"/>
                </a:lnTo>
                <a:lnTo>
                  <a:pt x="1549083" y="1067024"/>
                </a:lnTo>
                <a:lnTo>
                  <a:pt x="1544638" y="1080057"/>
                </a:lnTo>
                <a:lnTo>
                  <a:pt x="1540193" y="1094680"/>
                </a:lnTo>
                <a:lnTo>
                  <a:pt x="1536383" y="1110256"/>
                </a:lnTo>
                <a:lnTo>
                  <a:pt x="1532891" y="1127104"/>
                </a:lnTo>
                <a:lnTo>
                  <a:pt x="1529716" y="1144905"/>
                </a:lnTo>
                <a:lnTo>
                  <a:pt x="1529716" y="1286999"/>
                </a:lnTo>
                <a:lnTo>
                  <a:pt x="1526858" y="1293992"/>
                </a:lnTo>
                <a:lnTo>
                  <a:pt x="1525906" y="1296535"/>
                </a:lnTo>
                <a:lnTo>
                  <a:pt x="1523366" y="1300986"/>
                </a:lnTo>
                <a:lnTo>
                  <a:pt x="1520508" y="1306072"/>
                </a:lnTo>
                <a:lnTo>
                  <a:pt x="1516063" y="1312747"/>
                </a:lnTo>
                <a:lnTo>
                  <a:pt x="1510348" y="1320694"/>
                </a:lnTo>
                <a:lnTo>
                  <a:pt x="1503046" y="1328641"/>
                </a:lnTo>
                <a:lnTo>
                  <a:pt x="1499236" y="1333410"/>
                </a:lnTo>
                <a:lnTo>
                  <a:pt x="1494473" y="1337542"/>
                </a:lnTo>
                <a:lnTo>
                  <a:pt x="1489393" y="1342310"/>
                </a:lnTo>
                <a:lnTo>
                  <a:pt x="1483996" y="1346761"/>
                </a:lnTo>
                <a:lnTo>
                  <a:pt x="1478281" y="1351211"/>
                </a:lnTo>
                <a:lnTo>
                  <a:pt x="1471931" y="1355979"/>
                </a:lnTo>
                <a:lnTo>
                  <a:pt x="1465263" y="1360748"/>
                </a:lnTo>
                <a:lnTo>
                  <a:pt x="1457961" y="1365516"/>
                </a:lnTo>
                <a:lnTo>
                  <a:pt x="1450341" y="1369648"/>
                </a:lnTo>
                <a:lnTo>
                  <a:pt x="1442086" y="1374417"/>
                </a:lnTo>
                <a:lnTo>
                  <a:pt x="1432878" y="1378867"/>
                </a:lnTo>
                <a:lnTo>
                  <a:pt x="1423671" y="1382682"/>
                </a:lnTo>
                <a:lnTo>
                  <a:pt x="1413511" y="1386814"/>
                </a:lnTo>
                <a:lnTo>
                  <a:pt x="1403351" y="1390311"/>
                </a:lnTo>
                <a:lnTo>
                  <a:pt x="1392238" y="1394125"/>
                </a:lnTo>
                <a:lnTo>
                  <a:pt x="1380173" y="1397622"/>
                </a:lnTo>
                <a:lnTo>
                  <a:pt x="1367791" y="1400483"/>
                </a:lnTo>
                <a:lnTo>
                  <a:pt x="1354773" y="1403662"/>
                </a:lnTo>
                <a:lnTo>
                  <a:pt x="1341121" y="1405887"/>
                </a:lnTo>
                <a:lnTo>
                  <a:pt x="1326833" y="1407794"/>
                </a:lnTo>
                <a:lnTo>
                  <a:pt x="1324611" y="1408112"/>
                </a:lnTo>
                <a:lnTo>
                  <a:pt x="1311276" y="1407794"/>
                </a:lnTo>
                <a:lnTo>
                  <a:pt x="1296988" y="1405887"/>
                </a:lnTo>
                <a:lnTo>
                  <a:pt x="1283336" y="1403662"/>
                </a:lnTo>
                <a:lnTo>
                  <a:pt x="1270318" y="1400483"/>
                </a:lnTo>
                <a:lnTo>
                  <a:pt x="1257936" y="1397622"/>
                </a:lnTo>
                <a:lnTo>
                  <a:pt x="1246188" y="1394125"/>
                </a:lnTo>
                <a:lnTo>
                  <a:pt x="1235076" y="1390311"/>
                </a:lnTo>
                <a:lnTo>
                  <a:pt x="1224598" y="1386814"/>
                </a:lnTo>
                <a:lnTo>
                  <a:pt x="1214438" y="1382682"/>
                </a:lnTo>
                <a:lnTo>
                  <a:pt x="1205231" y="1378867"/>
                </a:lnTo>
                <a:lnTo>
                  <a:pt x="1196658" y="1374417"/>
                </a:lnTo>
                <a:lnTo>
                  <a:pt x="1192940" y="1372348"/>
                </a:lnTo>
                <a:lnTo>
                  <a:pt x="1177471" y="1376937"/>
                </a:lnTo>
                <a:lnTo>
                  <a:pt x="1156831" y="1382967"/>
                </a:lnTo>
                <a:lnTo>
                  <a:pt x="1135872" y="1388679"/>
                </a:lnTo>
                <a:lnTo>
                  <a:pt x="1094591" y="1399787"/>
                </a:lnTo>
                <a:lnTo>
                  <a:pt x="1054580" y="1409625"/>
                </a:lnTo>
                <a:lnTo>
                  <a:pt x="1017744" y="1419462"/>
                </a:lnTo>
                <a:lnTo>
                  <a:pt x="985672" y="1428031"/>
                </a:lnTo>
                <a:lnTo>
                  <a:pt x="971700" y="1432157"/>
                </a:lnTo>
                <a:lnTo>
                  <a:pt x="959633" y="1436282"/>
                </a:lnTo>
                <a:lnTo>
                  <a:pt x="949471" y="1439773"/>
                </a:lnTo>
                <a:lnTo>
                  <a:pt x="941215" y="1443581"/>
                </a:lnTo>
                <a:lnTo>
                  <a:pt x="938357" y="1445168"/>
                </a:lnTo>
                <a:lnTo>
                  <a:pt x="935499" y="1446755"/>
                </a:lnTo>
                <a:lnTo>
                  <a:pt x="933594" y="1448024"/>
                </a:lnTo>
                <a:lnTo>
                  <a:pt x="932324" y="1449928"/>
                </a:lnTo>
                <a:lnTo>
                  <a:pt x="932006" y="1451198"/>
                </a:lnTo>
                <a:lnTo>
                  <a:pt x="932006" y="1452784"/>
                </a:lnTo>
                <a:lnTo>
                  <a:pt x="932641" y="1454054"/>
                </a:lnTo>
                <a:lnTo>
                  <a:pt x="934229" y="1455641"/>
                </a:lnTo>
                <a:lnTo>
                  <a:pt x="938675" y="1457862"/>
                </a:lnTo>
                <a:lnTo>
                  <a:pt x="944390" y="1460401"/>
                </a:lnTo>
                <a:lnTo>
                  <a:pt x="950741" y="1462940"/>
                </a:lnTo>
                <a:lnTo>
                  <a:pt x="958363" y="1465161"/>
                </a:lnTo>
                <a:lnTo>
                  <a:pt x="966619" y="1467065"/>
                </a:lnTo>
                <a:lnTo>
                  <a:pt x="976145" y="1469604"/>
                </a:lnTo>
                <a:lnTo>
                  <a:pt x="985672" y="1471508"/>
                </a:lnTo>
                <a:lnTo>
                  <a:pt x="996468" y="1473412"/>
                </a:lnTo>
                <a:lnTo>
                  <a:pt x="1019014" y="1477538"/>
                </a:lnTo>
                <a:lnTo>
                  <a:pt x="1043783" y="1481029"/>
                </a:lnTo>
                <a:lnTo>
                  <a:pt x="1069505" y="1484202"/>
                </a:lnTo>
                <a:lnTo>
                  <a:pt x="1095861" y="1486741"/>
                </a:lnTo>
                <a:lnTo>
                  <a:pt x="1122218" y="1489597"/>
                </a:lnTo>
                <a:lnTo>
                  <a:pt x="1147939" y="1491819"/>
                </a:lnTo>
                <a:lnTo>
                  <a:pt x="1172708" y="1493723"/>
                </a:lnTo>
                <a:lnTo>
                  <a:pt x="1195889" y="1495309"/>
                </a:lnTo>
                <a:lnTo>
                  <a:pt x="1233995" y="1497214"/>
                </a:lnTo>
                <a:lnTo>
                  <a:pt x="1247967" y="1497848"/>
                </a:lnTo>
                <a:lnTo>
                  <a:pt x="1257811" y="1497848"/>
                </a:lnTo>
                <a:lnTo>
                  <a:pt x="1260034" y="1497848"/>
                </a:lnTo>
                <a:lnTo>
                  <a:pt x="1262574" y="1497531"/>
                </a:lnTo>
                <a:lnTo>
                  <a:pt x="1268925" y="1495944"/>
                </a:lnTo>
                <a:lnTo>
                  <a:pt x="1276864" y="1493723"/>
                </a:lnTo>
                <a:lnTo>
                  <a:pt x="1286391" y="1490549"/>
                </a:lnTo>
                <a:lnTo>
                  <a:pt x="1297187" y="1486106"/>
                </a:lnTo>
                <a:lnTo>
                  <a:pt x="1309254" y="1481663"/>
                </a:lnTo>
                <a:lnTo>
                  <a:pt x="1337516" y="1470239"/>
                </a:lnTo>
                <a:lnTo>
                  <a:pt x="1369588" y="1456593"/>
                </a:lnTo>
                <a:lnTo>
                  <a:pt x="1404836" y="1440725"/>
                </a:lnTo>
                <a:lnTo>
                  <a:pt x="1483271" y="1406768"/>
                </a:lnTo>
                <a:lnTo>
                  <a:pt x="1524870" y="1388679"/>
                </a:lnTo>
                <a:lnTo>
                  <a:pt x="1566786" y="1370908"/>
                </a:lnTo>
                <a:lnTo>
                  <a:pt x="1608703" y="1354088"/>
                </a:lnTo>
                <a:lnTo>
                  <a:pt x="1629343" y="1346154"/>
                </a:lnTo>
                <a:lnTo>
                  <a:pt x="1649666" y="1337903"/>
                </a:lnTo>
                <a:lnTo>
                  <a:pt x="1669672" y="1330604"/>
                </a:lnTo>
                <a:lnTo>
                  <a:pt x="1689043" y="1323622"/>
                </a:lnTo>
                <a:lnTo>
                  <a:pt x="1708095" y="1317275"/>
                </a:lnTo>
                <a:lnTo>
                  <a:pt x="1726513" y="1311246"/>
                </a:lnTo>
                <a:lnTo>
                  <a:pt x="1743978" y="1305851"/>
                </a:lnTo>
                <a:lnTo>
                  <a:pt x="1760491" y="1301725"/>
                </a:lnTo>
                <a:lnTo>
                  <a:pt x="1776368" y="1297599"/>
                </a:lnTo>
                <a:lnTo>
                  <a:pt x="1790976" y="1294743"/>
                </a:lnTo>
                <a:lnTo>
                  <a:pt x="1804630" y="1292204"/>
                </a:lnTo>
                <a:lnTo>
                  <a:pt x="1817650" y="1290618"/>
                </a:lnTo>
                <a:lnTo>
                  <a:pt x="1829717" y="1289031"/>
                </a:lnTo>
                <a:lnTo>
                  <a:pt x="1840831" y="1288396"/>
                </a:lnTo>
                <a:lnTo>
                  <a:pt x="1851310" y="1287762"/>
                </a:lnTo>
                <a:lnTo>
                  <a:pt x="1860836" y="1287127"/>
                </a:lnTo>
                <a:lnTo>
                  <a:pt x="1869728" y="1287762"/>
                </a:lnTo>
                <a:lnTo>
                  <a:pt x="1877984" y="1288396"/>
                </a:lnTo>
                <a:lnTo>
                  <a:pt x="1885605" y="1289348"/>
                </a:lnTo>
                <a:lnTo>
                  <a:pt x="1892274" y="1290618"/>
                </a:lnTo>
                <a:lnTo>
                  <a:pt x="1898307" y="1292204"/>
                </a:lnTo>
                <a:lnTo>
                  <a:pt x="1904023" y="1294426"/>
                </a:lnTo>
                <a:lnTo>
                  <a:pt x="1908469" y="1296647"/>
                </a:lnTo>
                <a:lnTo>
                  <a:pt x="1912914" y="1298869"/>
                </a:lnTo>
                <a:lnTo>
                  <a:pt x="1916725" y="1302042"/>
                </a:lnTo>
                <a:lnTo>
                  <a:pt x="1919901" y="1304899"/>
                </a:lnTo>
                <a:lnTo>
                  <a:pt x="1922441" y="1308389"/>
                </a:lnTo>
                <a:lnTo>
                  <a:pt x="1924664" y="1311880"/>
                </a:lnTo>
                <a:lnTo>
                  <a:pt x="1926252" y="1315688"/>
                </a:lnTo>
                <a:lnTo>
                  <a:pt x="1927522" y="1319497"/>
                </a:lnTo>
                <a:lnTo>
                  <a:pt x="1928157" y="1323622"/>
                </a:lnTo>
                <a:lnTo>
                  <a:pt x="1928474" y="1328065"/>
                </a:lnTo>
                <a:lnTo>
                  <a:pt x="1928474" y="1332825"/>
                </a:lnTo>
                <a:lnTo>
                  <a:pt x="1928157" y="1336951"/>
                </a:lnTo>
                <a:lnTo>
                  <a:pt x="1927522" y="1342029"/>
                </a:lnTo>
                <a:lnTo>
                  <a:pt x="1926252" y="1346789"/>
                </a:lnTo>
                <a:lnTo>
                  <a:pt x="1924981" y="1351549"/>
                </a:lnTo>
                <a:lnTo>
                  <a:pt x="1923711" y="1356627"/>
                </a:lnTo>
                <a:lnTo>
                  <a:pt x="1921488" y="1361704"/>
                </a:lnTo>
                <a:lnTo>
                  <a:pt x="1919583" y="1366782"/>
                </a:lnTo>
                <a:lnTo>
                  <a:pt x="1917728" y="1370490"/>
                </a:lnTo>
                <a:lnTo>
                  <a:pt x="1673225" y="1539875"/>
                </a:lnTo>
                <a:lnTo>
                  <a:pt x="1839536" y="1455101"/>
                </a:lnTo>
                <a:lnTo>
                  <a:pt x="1835829" y="1457509"/>
                </a:lnTo>
                <a:lnTo>
                  <a:pt x="1835750" y="1457545"/>
                </a:lnTo>
                <a:lnTo>
                  <a:pt x="1831940" y="1459449"/>
                </a:lnTo>
                <a:lnTo>
                  <a:pt x="1834797" y="1458179"/>
                </a:lnTo>
                <a:lnTo>
                  <a:pt x="1835829" y="1457509"/>
                </a:lnTo>
                <a:lnTo>
                  <a:pt x="1846229" y="1452784"/>
                </a:lnTo>
                <a:lnTo>
                  <a:pt x="1861789" y="1446437"/>
                </a:lnTo>
                <a:lnTo>
                  <a:pt x="1871633" y="1442629"/>
                </a:lnTo>
                <a:lnTo>
                  <a:pt x="1882112" y="1438821"/>
                </a:lnTo>
                <a:lnTo>
                  <a:pt x="1893226" y="1435013"/>
                </a:lnTo>
                <a:lnTo>
                  <a:pt x="1905293" y="1431204"/>
                </a:lnTo>
                <a:lnTo>
                  <a:pt x="1917995" y="1427714"/>
                </a:lnTo>
                <a:lnTo>
                  <a:pt x="1930697" y="1424857"/>
                </a:lnTo>
                <a:lnTo>
                  <a:pt x="1944034" y="1422001"/>
                </a:lnTo>
                <a:lnTo>
                  <a:pt x="1957054" y="1420097"/>
                </a:lnTo>
                <a:lnTo>
                  <a:pt x="1970391" y="1418828"/>
                </a:lnTo>
                <a:lnTo>
                  <a:pt x="1977059" y="1418510"/>
                </a:lnTo>
                <a:lnTo>
                  <a:pt x="1983410" y="1418193"/>
                </a:lnTo>
                <a:lnTo>
                  <a:pt x="1989761" y="1418510"/>
                </a:lnTo>
                <a:lnTo>
                  <a:pt x="1995795" y="1418828"/>
                </a:lnTo>
                <a:lnTo>
                  <a:pt x="2001828" y="1419780"/>
                </a:lnTo>
                <a:lnTo>
                  <a:pt x="2007862" y="1420732"/>
                </a:lnTo>
                <a:lnTo>
                  <a:pt x="2013577" y="1421684"/>
                </a:lnTo>
                <a:lnTo>
                  <a:pt x="2018658" y="1423588"/>
                </a:lnTo>
                <a:lnTo>
                  <a:pt x="2023739" y="1425175"/>
                </a:lnTo>
                <a:lnTo>
                  <a:pt x="2028820" y="1427079"/>
                </a:lnTo>
                <a:lnTo>
                  <a:pt x="2033265" y="1429618"/>
                </a:lnTo>
                <a:lnTo>
                  <a:pt x="2037394" y="1431839"/>
                </a:lnTo>
                <a:lnTo>
                  <a:pt x="2041839" y="1434378"/>
                </a:lnTo>
                <a:lnTo>
                  <a:pt x="2045650" y="1437234"/>
                </a:lnTo>
                <a:lnTo>
                  <a:pt x="2048825" y="1439773"/>
                </a:lnTo>
                <a:lnTo>
                  <a:pt x="2052001" y="1442946"/>
                </a:lnTo>
                <a:lnTo>
                  <a:pt x="2054859" y="1445803"/>
                </a:lnTo>
                <a:lnTo>
                  <a:pt x="2057082" y="1449294"/>
                </a:lnTo>
                <a:lnTo>
                  <a:pt x="2059305" y="1452467"/>
                </a:lnTo>
                <a:lnTo>
                  <a:pt x="2060892" y="1455958"/>
                </a:lnTo>
                <a:lnTo>
                  <a:pt x="2062162" y="1459131"/>
                </a:lnTo>
                <a:lnTo>
                  <a:pt x="2063115" y="1462622"/>
                </a:lnTo>
                <a:lnTo>
                  <a:pt x="2063433" y="1465796"/>
                </a:lnTo>
                <a:lnTo>
                  <a:pt x="2063750" y="1469287"/>
                </a:lnTo>
                <a:lnTo>
                  <a:pt x="2063433" y="1472778"/>
                </a:lnTo>
                <a:lnTo>
                  <a:pt x="2062480" y="1476268"/>
                </a:lnTo>
                <a:lnTo>
                  <a:pt x="2061210" y="1479442"/>
                </a:lnTo>
                <a:lnTo>
                  <a:pt x="2059622" y="1482933"/>
                </a:lnTo>
                <a:lnTo>
                  <a:pt x="2057082" y="1485789"/>
                </a:lnTo>
                <a:lnTo>
                  <a:pt x="2054541" y="1489280"/>
                </a:lnTo>
                <a:lnTo>
                  <a:pt x="2051048" y="1492136"/>
                </a:lnTo>
                <a:lnTo>
                  <a:pt x="2047555" y="1495309"/>
                </a:lnTo>
                <a:lnTo>
                  <a:pt x="2043110" y="1497848"/>
                </a:lnTo>
                <a:lnTo>
                  <a:pt x="2038029" y="1500704"/>
                </a:lnTo>
                <a:lnTo>
                  <a:pt x="2017071" y="1511494"/>
                </a:lnTo>
                <a:lnTo>
                  <a:pt x="1995795" y="1522919"/>
                </a:lnTo>
                <a:lnTo>
                  <a:pt x="1975154" y="1534344"/>
                </a:lnTo>
                <a:lnTo>
                  <a:pt x="1956101" y="1545451"/>
                </a:lnTo>
                <a:lnTo>
                  <a:pt x="1926252" y="1562271"/>
                </a:lnTo>
                <a:lnTo>
                  <a:pt x="1914502" y="1569252"/>
                </a:lnTo>
                <a:lnTo>
                  <a:pt x="1983410" y="1527997"/>
                </a:lnTo>
                <a:lnTo>
                  <a:pt x="1511215" y="1778704"/>
                </a:lnTo>
                <a:lnTo>
                  <a:pt x="1498196" y="1785369"/>
                </a:lnTo>
                <a:lnTo>
                  <a:pt x="1482953" y="1792985"/>
                </a:lnTo>
                <a:lnTo>
                  <a:pt x="1462948" y="1802823"/>
                </a:lnTo>
                <a:lnTo>
                  <a:pt x="1438814" y="1814248"/>
                </a:lnTo>
                <a:lnTo>
                  <a:pt x="1410870" y="1827259"/>
                </a:lnTo>
                <a:lnTo>
                  <a:pt x="1380385" y="1841223"/>
                </a:lnTo>
                <a:lnTo>
                  <a:pt x="1347678" y="1855186"/>
                </a:lnTo>
                <a:lnTo>
                  <a:pt x="1313382" y="1869150"/>
                </a:lnTo>
                <a:lnTo>
                  <a:pt x="1295917" y="1876131"/>
                </a:lnTo>
                <a:lnTo>
                  <a:pt x="1278769" y="1882796"/>
                </a:lnTo>
                <a:lnTo>
                  <a:pt x="1260987" y="1889143"/>
                </a:lnTo>
                <a:lnTo>
                  <a:pt x="1243204" y="1895172"/>
                </a:lnTo>
                <a:lnTo>
                  <a:pt x="1225739" y="1900885"/>
                </a:lnTo>
                <a:lnTo>
                  <a:pt x="1208909" y="1905962"/>
                </a:lnTo>
                <a:lnTo>
                  <a:pt x="1191761" y="1910723"/>
                </a:lnTo>
                <a:lnTo>
                  <a:pt x="1175248" y="1914848"/>
                </a:lnTo>
                <a:lnTo>
                  <a:pt x="1159371" y="1918656"/>
                </a:lnTo>
                <a:lnTo>
                  <a:pt x="1144129" y="1921513"/>
                </a:lnTo>
                <a:lnTo>
                  <a:pt x="1129204" y="1923417"/>
                </a:lnTo>
                <a:lnTo>
                  <a:pt x="1115232" y="1925004"/>
                </a:lnTo>
                <a:lnTo>
                  <a:pt x="1108563" y="1925321"/>
                </a:lnTo>
                <a:lnTo>
                  <a:pt x="1102212" y="1925638"/>
                </a:lnTo>
                <a:lnTo>
                  <a:pt x="1095861" y="1925638"/>
                </a:lnTo>
                <a:lnTo>
                  <a:pt x="1089828" y="1925321"/>
                </a:lnTo>
                <a:lnTo>
                  <a:pt x="1076808" y="1924051"/>
                </a:lnTo>
                <a:lnTo>
                  <a:pt x="1061884" y="1922465"/>
                </a:lnTo>
                <a:lnTo>
                  <a:pt x="1025683" y="1918656"/>
                </a:lnTo>
                <a:lnTo>
                  <a:pt x="983131" y="1912944"/>
                </a:lnTo>
                <a:lnTo>
                  <a:pt x="934546" y="1906280"/>
                </a:lnTo>
                <a:lnTo>
                  <a:pt x="824992" y="1890412"/>
                </a:lnTo>
                <a:lnTo>
                  <a:pt x="707181" y="1872958"/>
                </a:lnTo>
                <a:lnTo>
                  <a:pt x="589688" y="1856138"/>
                </a:lnTo>
                <a:lnTo>
                  <a:pt x="534117" y="1848522"/>
                </a:lnTo>
                <a:lnTo>
                  <a:pt x="482357" y="1841540"/>
                </a:lnTo>
                <a:lnTo>
                  <a:pt x="435677" y="1835828"/>
                </a:lnTo>
                <a:lnTo>
                  <a:pt x="394713" y="1831385"/>
                </a:lnTo>
                <a:lnTo>
                  <a:pt x="376613" y="1829798"/>
                </a:lnTo>
                <a:lnTo>
                  <a:pt x="361053" y="1828529"/>
                </a:lnTo>
                <a:lnTo>
                  <a:pt x="347399" y="1827577"/>
                </a:lnTo>
                <a:lnTo>
                  <a:pt x="335967" y="1827259"/>
                </a:lnTo>
                <a:lnTo>
                  <a:pt x="314056" y="1827577"/>
                </a:lnTo>
                <a:lnTo>
                  <a:pt x="289922" y="1827894"/>
                </a:lnTo>
                <a:lnTo>
                  <a:pt x="237209" y="1829481"/>
                </a:lnTo>
                <a:lnTo>
                  <a:pt x="181321" y="1831385"/>
                </a:lnTo>
                <a:lnTo>
                  <a:pt x="126702" y="1833606"/>
                </a:lnTo>
                <a:lnTo>
                  <a:pt x="37153" y="1837732"/>
                </a:lnTo>
                <a:lnTo>
                  <a:pt x="0" y="1839636"/>
                </a:lnTo>
                <a:lnTo>
                  <a:pt x="19053" y="1500704"/>
                </a:lnTo>
                <a:lnTo>
                  <a:pt x="28580" y="1501657"/>
                </a:lnTo>
                <a:lnTo>
                  <a:pt x="54301" y="1503878"/>
                </a:lnTo>
                <a:lnTo>
                  <a:pt x="72084" y="1505147"/>
                </a:lnTo>
                <a:lnTo>
                  <a:pt x="92089" y="1506099"/>
                </a:lnTo>
                <a:lnTo>
                  <a:pt x="114318" y="1507369"/>
                </a:lnTo>
                <a:lnTo>
                  <a:pt x="137499" y="1507686"/>
                </a:lnTo>
                <a:lnTo>
                  <a:pt x="161632" y="1507369"/>
                </a:lnTo>
                <a:lnTo>
                  <a:pt x="173699" y="1506734"/>
                </a:lnTo>
                <a:lnTo>
                  <a:pt x="186084" y="1505782"/>
                </a:lnTo>
                <a:lnTo>
                  <a:pt x="198151" y="1504830"/>
                </a:lnTo>
                <a:lnTo>
                  <a:pt x="210217" y="1503878"/>
                </a:lnTo>
                <a:lnTo>
                  <a:pt x="221649" y="1502291"/>
                </a:lnTo>
                <a:lnTo>
                  <a:pt x="233399" y="1500704"/>
                </a:lnTo>
                <a:lnTo>
                  <a:pt x="244513" y="1498483"/>
                </a:lnTo>
                <a:lnTo>
                  <a:pt x="255627" y="1496262"/>
                </a:lnTo>
                <a:lnTo>
                  <a:pt x="265471" y="1493088"/>
                </a:lnTo>
                <a:lnTo>
                  <a:pt x="275315" y="1490232"/>
                </a:lnTo>
                <a:lnTo>
                  <a:pt x="284524" y="1486424"/>
                </a:lnTo>
                <a:lnTo>
                  <a:pt x="292780" y="1482615"/>
                </a:lnTo>
                <a:lnTo>
                  <a:pt x="300719" y="1478172"/>
                </a:lnTo>
                <a:lnTo>
                  <a:pt x="304212" y="1475634"/>
                </a:lnTo>
                <a:lnTo>
                  <a:pt x="307705" y="1473095"/>
                </a:lnTo>
                <a:lnTo>
                  <a:pt x="321677" y="1462622"/>
                </a:lnTo>
                <a:lnTo>
                  <a:pt x="337872" y="1450880"/>
                </a:lnTo>
                <a:lnTo>
                  <a:pt x="355972" y="1438821"/>
                </a:lnTo>
                <a:lnTo>
                  <a:pt x="375978" y="1426127"/>
                </a:lnTo>
                <a:lnTo>
                  <a:pt x="396936" y="1413433"/>
                </a:lnTo>
                <a:lnTo>
                  <a:pt x="418847" y="1400421"/>
                </a:lnTo>
                <a:lnTo>
                  <a:pt x="441075" y="1387727"/>
                </a:lnTo>
                <a:lnTo>
                  <a:pt x="463621" y="1375351"/>
                </a:lnTo>
                <a:lnTo>
                  <a:pt x="485850" y="1363291"/>
                </a:lnTo>
                <a:lnTo>
                  <a:pt x="508078" y="1352184"/>
                </a:lnTo>
                <a:lnTo>
                  <a:pt x="529037" y="1341711"/>
                </a:lnTo>
                <a:lnTo>
                  <a:pt x="549042" y="1332191"/>
                </a:lnTo>
                <a:lnTo>
                  <a:pt x="567142" y="1323940"/>
                </a:lnTo>
                <a:lnTo>
                  <a:pt x="583972" y="1317275"/>
                </a:lnTo>
                <a:lnTo>
                  <a:pt x="597945" y="1311880"/>
                </a:lnTo>
                <a:lnTo>
                  <a:pt x="604296" y="1309976"/>
                </a:lnTo>
                <a:lnTo>
                  <a:pt x="609694" y="1308389"/>
                </a:lnTo>
                <a:lnTo>
                  <a:pt x="616680" y="1307120"/>
                </a:lnTo>
                <a:lnTo>
                  <a:pt x="626524" y="1304899"/>
                </a:lnTo>
                <a:lnTo>
                  <a:pt x="655103" y="1299821"/>
                </a:lnTo>
                <a:lnTo>
                  <a:pt x="693844" y="1293474"/>
                </a:lnTo>
                <a:lnTo>
                  <a:pt x="740842" y="1286492"/>
                </a:lnTo>
                <a:lnTo>
                  <a:pt x="794507" y="1279193"/>
                </a:lnTo>
                <a:lnTo>
                  <a:pt x="853254" y="1271894"/>
                </a:lnTo>
                <a:lnTo>
                  <a:pt x="884056" y="1268403"/>
                </a:lnTo>
                <a:lnTo>
                  <a:pt x="915176" y="1264912"/>
                </a:lnTo>
                <a:lnTo>
                  <a:pt x="946931" y="1261421"/>
                </a:lnTo>
                <a:lnTo>
                  <a:pt x="979003" y="1258565"/>
                </a:lnTo>
                <a:lnTo>
                  <a:pt x="1010758" y="1256026"/>
                </a:lnTo>
                <a:lnTo>
                  <a:pt x="1042195" y="1253488"/>
                </a:lnTo>
                <a:lnTo>
                  <a:pt x="1073633" y="1251583"/>
                </a:lnTo>
                <a:lnTo>
                  <a:pt x="1103800" y="1249997"/>
                </a:lnTo>
                <a:lnTo>
                  <a:pt x="1108711" y="1249733"/>
                </a:lnTo>
                <a:lnTo>
                  <a:pt x="1108711" y="1144905"/>
                </a:lnTo>
                <a:lnTo>
                  <a:pt x="1105218" y="1127104"/>
                </a:lnTo>
                <a:lnTo>
                  <a:pt x="1102043" y="1110256"/>
                </a:lnTo>
                <a:lnTo>
                  <a:pt x="1097916" y="1094680"/>
                </a:lnTo>
                <a:lnTo>
                  <a:pt x="1093788" y="1080057"/>
                </a:lnTo>
                <a:lnTo>
                  <a:pt x="1089026" y="1067024"/>
                </a:lnTo>
                <a:lnTo>
                  <a:pt x="1083946" y="1054626"/>
                </a:lnTo>
                <a:lnTo>
                  <a:pt x="1078866" y="1043818"/>
                </a:lnTo>
                <a:lnTo>
                  <a:pt x="1073468" y="1033010"/>
                </a:lnTo>
                <a:lnTo>
                  <a:pt x="1067753" y="1023474"/>
                </a:lnTo>
                <a:lnTo>
                  <a:pt x="1061721" y="1014255"/>
                </a:lnTo>
                <a:lnTo>
                  <a:pt x="1055371" y="1005672"/>
                </a:lnTo>
                <a:lnTo>
                  <a:pt x="1049021" y="997407"/>
                </a:lnTo>
                <a:lnTo>
                  <a:pt x="1042671" y="989460"/>
                </a:lnTo>
                <a:lnTo>
                  <a:pt x="1036003" y="981831"/>
                </a:lnTo>
                <a:lnTo>
                  <a:pt x="1022668" y="966891"/>
                </a:lnTo>
                <a:lnTo>
                  <a:pt x="1013461" y="957036"/>
                </a:lnTo>
                <a:lnTo>
                  <a:pt x="1004888" y="947182"/>
                </a:lnTo>
                <a:lnTo>
                  <a:pt x="995681" y="936692"/>
                </a:lnTo>
                <a:lnTo>
                  <a:pt x="987108" y="925884"/>
                </a:lnTo>
                <a:lnTo>
                  <a:pt x="978853" y="914440"/>
                </a:lnTo>
                <a:lnTo>
                  <a:pt x="970916" y="902042"/>
                </a:lnTo>
                <a:lnTo>
                  <a:pt x="966788" y="895367"/>
                </a:lnTo>
                <a:lnTo>
                  <a:pt x="962978" y="888691"/>
                </a:lnTo>
                <a:lnTo>
                  <a:pt x="959168" y="881698"/>
                </a:lnTo>
                <a:lnTo>
                  <a:pt x="955676" y="874069"/>
                </a:lnTo>
                <a:lnTo>
                  <a:pt x="952183" y="866122"/>
                </a:lnTo>
                <a:lnTo>
                  <a:pt x="948691" y="858175"/>
                </a:lnTo>
                <a:lnTo>
                  <a:pt x="945516" y="849910"/>
                </a:lnTo>
                <a:lnTo>
                  <a:pt x="942341" y="841009"/>
                </a:lnTo>
                <a:lnTo>
                  <a:pt x="939483" y="831790"/>
                </a:lnTo>
                <a:lnTo>
                  <a:pt x="936626" y="821936"/>
                </a:lnTo>
                <a:lnTo>
                  <a:pt x="934086" y="812082"/>
                </a:lnTo>
                <a:lnTo>
                  <a:pt x="931863" y="801274"/>
                </a:lnTo>
                <a:lnTo>
                  <a:pt x="929323" y="790148"/>
                </a:lnTo>
                <a:lnTo>
                  <a:pt x="927418" y="778704"/>
                </a:lnTo>
                <a:lnTo>
                  <a:pt x="925513" y="766624"/>
                </a:lnTo>
                <a:lnTo>
                  <a:pt x="923608" y="753909"/>
                </a:lnTo>
                <a:lnTo>
                  <a:pt x="922338" y="740876"/>
                </a:lnTo>
                <a:lnTo>
                  <a:pt x="921068" y="727207"/>
                </a:lnTo>
                <a:lnTo>
                  <a:pt x="920433" y="712584"/>
                </a:lnTo>
                <a:lnTo>
                  <a:pt x="919481" y="697644"/>
                </a:lnTo>
                <a:lnTo>
                  <a:pt x="919163" y="680478"/>
                </a:lnTo>
                <a:lnTo>
                  <a:pt x="919481" y="663948"/>
                </a:lnTo>
                <a:lnTo>
                  <a:pt x="920751" y="647736"/>
                </a:lnTo>
                <a:lnTo>
                  <a:pt x="922338" y="631842"/>
                </a:lnTo>
                <a:lnTo>
                  <a:pt x="924561" y="616266"/>
                </a:lnTo>
                <a:lnTo>
                  <a:pt x="928053" y="601325"/>
                </a:lnTo>
                <a:lnTo>
                  <a:pt x="932181" y="586703"/>
                </a:lnTo>
                <a:lnTo>
                  <a:pt x="936308" y="572398"/>
                </a:lnTo>
                <a:lnTo>
                  <a:pt x="941706" y="558093"/>
                </a:lnTo>
                <a:lnTo>
                  <a:pt x="947738" y="544424"/>
                </a:lnTo>
                <a:lnTo>
                  <a:pt x="954406" y="531391"/>
                </a:lnTo>
                <a:lnTo>
                  <a:pt x="958216" y="525033"/>
                </a:lnTo>
                <a:lnTo>
                  <a:pt x="961708" y="518676"/>
                </a:lnTo>
                <a:lnTo>
                  <a:pt x="965836" y="512318"/>
                </a:lnTo>
                <a:lnTo>
                  <a:pt x="969646" y="506278"/>
                </a:lnTo>
                <a:lnTo>
                  <a:pt x="978853" y="494199"/>
                </a:lnTo>
                <a:lnTo>
                  <a:pt x="988061" y="483073"/>
                </a:lnTo>
                <a:lnTo>
                  <a:pt x="998221" y="471629"/>
                </a:lnTo>
                <a:lnTo>
                  <a:pt x="1008698" y="461139"/>
                </a:lnTo>
                <a:lnTo>
                  <a:pt x="1019811" y="451602"/>
                </a:lnTo>
                <a:lnTo>
                  <a:pt x="1030923" y="442384"/>
                </a:lnTo>
                <a:lnTo>
                  <a:pt x="1042671" y="433801"/>
                </a:lnTo>
                <a:lnTo>
                  <a:pt x="1054736" y="425854"/>
                </a:lnTo>
                <a:lnTo>
                  <a:pt x="1066483" y="418542"/>
                </a:lnTo>
                <a:lnTo>
                  <a:pt x="1078866" y="411549"/>
                </a:lnTo>
                <a:lnTo>
                  <a:pt x="1091248" y="405191"/>
                </a:lnTo>
                <a:lnTo>
                  <a:pt x="1103631" y="399152"/>
                </a:lnTo>
                <a:lnTo>
                  <a:pt x="1116331" y="393748"/>
                </a:lnTo>
                <a:lnTo>
                  <a:pt x="1128713" y="388661"/>
                </a:lnTo>
                <a:lnTo>
                  <a:pt x="1141413" y="383893"/>
                </a:lnTo>
                <a:lnTo>
                  <a:pt x="1153796" y="380079"/>
                </a:lnTo>
                <a:lnTo>
                  <a:pt x="1166178" y="376264"/>
                </a:lnTo>
                <a:lnTo>
                  <a:pt x="1178243" y="373085"/>
                </a:lnTo>
                <a:lnTo>
                  <a:pt x="1190308" y="369906"/>
                </a:lnTo>
                <a:lnTo>
                  <a:pt x="1201738" y="367363"/>
                </a:lnTo>
                <a:lnTo>
                  <a:pt x="1213168" y="364820"/>
                </a:lnTo>
                <a:lnTo>
                  <a:pt x="1224281" y="362595"/>
                </a:lnTo>
                <a:lnTo>
                  <a:pt x="1235076" y="361006"/>
                </a:lnTo>
                <a:lnTo>
                  <a:pt x="1254761" y="358145"/>
                </a:lnTo>
                <a:lnTo>
                  <a:pt x="1272223" y="356237"/>
                </a:lnTo>
                <a:lnTo>
                  <a:pt x="1287781" y="354966"/>
                </a:lnTo>
                <a:lnTo>
                  <a:pt x="1300163" y="354330"/>
                </a:lnTo>
                <a:lnTo>
                  <a:pt x="1309371" y="354012"/>
                </a:lnTo>
                <a:close/>
                <a:moveTo>
                  <a:pt x="1815403" y="215900"/>
                </a:moveTo>
                <a:lnTo>
                  <a:pt x="1818266" y="216218"/>
                </a:lnTo>
                <a:lnTo>
                  <a:pt x="1821764" y="216535"/>
                </a:lnTo>
                <a:lnTo>
                  <a:pt x="1824945" y="217170"/>
                </a:lnTo>
                <a:lnTo>
                  <a:pt x="1828126" y="218758"/>
                </a:lnTo>
                <a:lnTo>
                  <a:pt x="1830989" y="220028"/>
                </a:lnTo>
                <a:lnTo>
                  <a:pt x="1834170" y="221615"/>
                </a:lnTo>
                <a:lnTo>
                  <a:pt x="1836715" y="223520"/>
                </a:lnTo>
                <a:lnTo>
                  <a:pt x="1839577" y="226060"/>
                </a:lnTo>
                <a:lnTo>
                  <a:pt x="1841804" y="228600"/>
                </a:lnTo>
                <a:lnTo>
                  <a:pt x="1843713" y="231458"/>
                </a:lnTo>
                <a:lnTo>
                  <a:pt x="1845621" y="234315"/>
                </a:lnTo>
                <a:lnTo>
                  <a:pt x="1847212" y="237490"/>
                </a:lnTo>
                <a:lnTo>
                  <a:pt x="1848166" y="240348"/>
                </a:lnTo>
                <a:lnTo>
                  <a:pt x="1848802" y="243523"/>
                </a:lnTo>
                <a:lnTo>
                  <a:pt x="1849438" y="247015"/>
                </a:lnTo>
                <a:lnTo>
                  <a:pt x="1849438" y="250508"/>
                </a:lnTo>
                <a:lnTo>
                  <a:pt x="1849438" y="253365"/>
                </a:lnTo>
                <a:lnTo>
                  <a:pt x="1848802" y="256858"/>
                </a:lnTo>
                <a:lnTo>
                  <a:pt x="1848166" y="260033"/>
                </a:lnTo>
                <a:lnTo>
                  <a:pt x="1847212" y="263208"/>
                </a:lnTo>
                <a:lnTo>
                  <a:pt x="1845621" y="266065"/>
                </a:lnTo>
                <a:lnTo>
                  <a:pt x="1843713" y="268923"/>
                </a:lnTo>
                <a:lnTo>
                  <a:pt x="1841804" y="271780"/>
                </a:lnTo>
                <a:lnTo>
                  <a:pt x="1839577" y="274320"/>
                </a:lnTo>
                <a:lnTo>
                  <a:pt x="1736517" y="377190"/>
                </a:lnTo>
                <a:lnTo>
                  <a:pt x="1733654" y="379730"/>
                </a:lnTo>
                <a:lnTo>
                  <a:pt x="1731109" y="381635"/>
                </a:lnTo>
                <a:lnTo>
                  <a:pt x="1727928" y="383223"/>
                </a:lnTo>
                <a:lnTo>
                  <a:pt x="1725065" y="384810"/>
                </a:lnTo>
                <a:lnTo>
                  <a:pt x="1721885" y="386080"/>
                </a:lnTo>
                <a:lnTo>
                  <a:pt x="1718704" y="386715"/>
                </a:lnTo>
                <a:lnTo>
                  <a:pt x="1715205" y="387350"/>
                </a:lnTo>
                <a:lnTo>
                  <a:pt x="1712342" y="387350"/>
                </a:lnTo>
                <a:lnTo>
                  <a:pt x="1708843" y="387350"/>
                </a:lnTo>
                <a:lnTo>
                  <a:pt x="1705662" y="386715"/>
                </a:lnTo>
                <a:lnTo>
                  <a:pt x="1702163" y="386080"/>
                </a:lnTo>
                <a:lnTo>
                  <a:pt x="1699300" y="384810"/>
                </a:lnTo>
                <a:lnTo>
                  <a:pt x="1696119" y="383223"/>
                </a:lnTo>
                <a:lnTo>
                  <a:pt x="1693257" y="381635"/>
                </a:lnTo>
                <a:lnTo>
                  <a:pt x="1690394" y="379730"/>
                </a:lnTo>
                <a:lnTo>
                  <a:pt x="1687849" y="377190"/>
                </a:lnTo>
                <a:lnTo>
                  <a:pt x="1685622" y="374650"/>
                </a:lnTo>
                <a:lnTo>
                  <a:pt x="1683396" y="371793"/>
                </a:lnTo>
                <a:lnTo>
                  <a:pt x="1681805" y="368935"/>
                </a:lnTo>
                <a:lnTo>
                  <a:pt x="1680533" y="365760"/>
                </a:lnTo>
                <a:lnTo>
                  <a:pt x="1679261" y="362903"/>
                </a:lnTo>
                <a:lnTo>
                  <a:pt x="1678624" y="359410"/>
                </a:lnTo>
                <a:lnTo>
                  <a:pt x="1678306" y="356235"/>
                </a:lnTo>
                <a:lnTo>
                  <a:pt x="1677988" y="353378"/>
                </a:lnTo>
                <a:lnTo>
                  <a:pt x="1678306" y="349885"/>
                </a:lnTo>
                <a:lnTo>
                  <a:pt x="1678624" y="346393"/>
                </a:lnTo>
                <a:lnTo>
                  <a:pt x="1679261" y="343218"/>
                </a:lnTo>
                <a:lnTo>
                  <a:pt x="1680533" y="340043"/>
                </a:lnTo>
                <a:lnTo>
                  <a:pt x="1681805" y="337185"/>
                </a:lnTo>
                <a:lnTo>
                  <a:pt x="1683396" y="334328"/>
                </a:lnTo>
                <a:lnTo>
                  <a:pt x="1685622" y="331470"/>
                </a:lnTo>
                <a:lnTo>
                  <a:pt x="1687849" y="328930"/>
                </a:lnTo>
                <a:lnTo>
                  <a:pt x="1790910" y="226060"/>
                </a:lnTo>
                <a:lnTo>
                  <a:pt x="1793455" y="223520"/>
                </a:lnTo>
                <a:lnTo>
                  <a:pt x="1796317" y="221615"/>
                </a:lnTo>
                <a:lnTo>
                  <a:pt x="1799180" y="220028"/>
                </a:lnTo>
                <a:lnTo>
                  <a:pt x="1802361" y="218758"/>
                </a:lnTo>
                <a:lnTo>
                  <a:pt x="1805224" y="217170"/>
                </a:lnTo>
                <a:lnTo>
                  <a:pt x="1808723" y="216535"/>
                </a:lnTo>
                <a:lnTo>
                  <a:pt x="1811904" y="216218"/>
                </a:lnTo>
                <a:lnTo>
                  <a:pt x="1815403" y="215900"/>
                </a:lnTo>
                <a:close/>
                <a:moveTo>
                  <a:pt x="851599" y="215900"/>
                </a:moveTo>
                <a:lnTo>
                  <a:pt x="855065" y="216218"/>
                </a:lnTo>
                <a:lnTo>
                  <a:pt x="857902" y="216535"/>
                </a:lnTo>
                <a:lnTo>
                  <a:pt x="861368" y="217170"/>
                </a:lnTo>
                <a:lnTo>
                  <a:pt x="864205" y="218758"/>
                </a:lnTo>
                <a:lnTo>
                  <a:pt x="867356" y="220028"/>
                </a:lnTo>
                <a:lnTo>
                  <a:pt x="870192" y="221615"/>
                </a:lnTo>
                <a:lnTo>
                  <a:pt x="872713" y="223520"/>
                </a:lnTo>
                <a:lnTo>
                  <a:pt x="875550" y="226060"/>
                </a:lnTo>
                <a:lnTo>
                  <a:pt x="977657" y="328930"/>
                </a:lnTo>
                <a:lnTo>
                  <a:pt x="979863" y="331470"/>
                </a:lnTo>
                <a:lnTo>
                  <a:pt x="981754" y="334328"/>
                </a:lnTo>
                <a:lnTo>
                  <a:pt x="983960" y="337185"/>
                </a:lnTo>
                <a:lnTo>
                  <a:pt x="985220" y="340043"/>
                </a:lnTo>
                <a:lnTo>
                  <a:pt x="986166" y="343218"/>
                </a:lnTo>
                <a:lnTo>
                  <a:pt x="986796" y="346393"/>
                </a:lnTo>
                <a:lnTo>
                  <a:pt x="987426" y="349885"/>
                </a:lnTo>
                <a:lnTo>
                  <a:pt x="987426" y="353378"/>
                </a:lnTo>
                <a:lnTo>
                  <a:pt x="987426" y="356235"/>
                </a:lnTo>
                <a:lnTo>
                  <a:pt x="986796" y="359410"/>
                </a:lnTo>
                <a:lnTo>
                  <a:pt x="986166" y="362903"/>
                </a:lnTo>
                <a:lnTo>
                  <a:pt x="985220" y="365760"/>
                </a:lnTo>
                <a:lnTo>
                  <a:pt x="983960" y="368935"/>
                </a:lnTo>
                <a:lnTo>
                  <a:pt x="981754" y="371793"/>
                </a:lnTo>
                <a:lnTo>
                  <a:pt x="979863" y="374650"/>
                </a:lnTo>
                <a:lnTo>
                  <a:pt x="977657" y="377190"/>
                </a:lnTo>
                <a:lnTo>
                  <a:pt x="975135" y="379730"/>
                </a:lnTo>
                <a:lnTo>
                  <a:pt x="972299" y="381635"/>
                </a:lnTo>
                <a:lnTo>
                  <a:pt x="969778" y="383223"/>
                </a:lnTo>
                <a:lnTo>
                  <a:pt x="966627" y="384810"/>
                </a:lnTo>
                <a:lnTo>
                  <a:pt x="963475" y="386080"/>
                </a:lnTo>
                <a:lnTo>
                  <a:pt x="960324" y="386715"/>
                </a:lnTo>
                <a:lnTo>
                  <a:pt x="957172" y="387350"/>
                </a:lnTo>
                <a:lnTo>
                  <a:pt x="953706" y="387350"/>
                </a:lnTo>
                <a:lnTo>
                  <a:pt x="950554" y="387350"/>
                </a:lnTo>
                <a:lnTo>
                  <a:pt x="947088" y="386715"/>
                </a:lnTo>
                <a:lnTo>
                  <a:pt x="944251" y="386080"/>
                </a:lnTo>
                <a:lnTo>
                  <a:pt x="940785" y="384810"/>
                </a:lnTo>
                <a:lnTo>
                  <a:pt x="937948" y="383223"/>
                </a:lnTo>
                <a:lnTo>
                  <a:pt x="935112" y="381635"/>
                </a:lnTo>
                <a:lnTo>
                  <a:pt x="932276" y="379730"/>
                </a:lnTo>
                <a:lnTo>
                  <a:pt x="929440" y="377190"/>
                </a:lnTo>
                <a:lnTo>
                  <a:pt x="827333" y="274320"/>
                </a:lnTo>
                <a:lnTo>
                  <a:pt x="825127" y="271780"/>
                </a:lnTo>
                <a:lnTo>
                  <a:pt x="823236" y="268923"/>
                </a:lnTo>
                <a:lnTo>
                  <a:pt x="821345" y="266065"/>
                </a:lnTo>
                <a:lnTo>
                  <a:pt x="820084" y="263208"/>
                </a:lnTo>
                <a:lnTo>
                  <a:pt x="819139" y="260033"/>
                </a:lnTo>
                <a:lnTo>
                  <a:pt x="818193" y="256858"/>
                </a:lnTo>
                <a:lnTo>
                  <a:pt x="817878" y="253365"/>
                </a:lnTo>
                <a:lnTo>
                  <a:pt x="817563" y="250508"/>
                </a:lnTo>
                <a:lnTo>
                  <a:pt x="817878" y="247015"/>
                </a:lnTo>
                <a:lnTo>
                  <a:pt x="818193" y="243523"/>
                </a:lnTo>
                <a:lnTo>
                  <a:pt x="819139" y="240348"/>
                </a:lnTo>
                <a:lnTo>
                  <a:pt x="820084" y="237490"/>
                </a:lnTo>
                <a:lnTo>
                  <a:pt x="821345" y="234315"/>
                </a:lnTo>
                <a:lnTo>
                  <a:pt x="823236" y="231458"/>
                </a:lnTo>
                <a:lnTo>
                  <a:pt x="825127" y="228600"/>
                </a:lnTo>
                <a:lnTo>
                  <a:pt x="827333" y="226060"/>
                </a:lnTo>
                <a:lnTo>
                  <a:pt x="830169" y="223520"/>
                </a:lnTo>
                <a:lnTo>
                  <a:pt x="832690" y="221615"/>
                </a:lnTo>
                <a:lnTo>
                  <a:pt x="835842" y="220028"/>
                </a:lnTo>
                <a:lnTo>
                  <a:pt x="838678" y="218758"/>
                </a:lnTo>
                <a:lnTo>
                  <a:pt x="842144" y="217170"/>
                </a:lnTo>
                <a:lnTo>
                  <a:pt x="844981" y="216535"/>
                </a:lnTo>
                <a:lnTo>
                  <a:pt x="848447" y="216218"/>
                </a:lnTo>
                <a:lnTo>
                  <a:pt x="851599" y="215900"/>
                </a:lnTo>
                <a:close/>
                <a:moveTo>
                  <a:pt x="1318578" y="0"/>
                </a:moveTo>
                <a:lnTo>
                  <a:pt x="1321753" y="318"/>
                </a:lnTo>
                <a:lnTo>
                  <a:pt x="1325563" y="636"/>
                </a:lnTo>
                <a:lnTo>
                  <a:pt x="1328421" y="1590"/>
                </a:lnTo>
                <a:lnTo>
                  <a:pt x="1331913" y="2544"/>
                </a:lnTo>
                <a:lnTo>
                  <a:pt x="1334771" y="4133"/>
                </a:lnTo>
                <a:lnTo>
                  <a:pt x="1337629" y="6041"/>
                </a:lnTo>
                <a:lnTo>
                  <a:pt x="1340169" y="7949"/>
                </a:lnTo>
                <a:lnTo>
                  <a:pt x="1342391" y="9857"/>
                </a:lnTo>
                <a:lnTo>
                  <a:pt x="1344931" y="12719"/>
                </a:lnTo>
                <a:lnTo>
                  <a:pt x="1346836" y="15262"/>
                </a:lnTo>
                <a:lnTo>
                  <a:pt x="1348424" y="18124"/>
                </a:lnTo>
                <a:lnTo>
                  <a:pt x="1350011" y="20986"/>
                </a:lnTo>
                <a:lnTo>
                  <a:pt x="1351281" y="23848"/>
                </a:lnTo>
                <a:lnTo>
                  <a:pt x="1351916" y="27345"/>
                </a:lnTo>
                <a:lnTo>
                  <a:pt x="1352551" y="30843"/>
                </a:lnTo>
                <a:lnTo>
                  <a:pt x="1352551" y="34341"/>
                </a:lnTo>
                <a:lnTo>
                  <a:pt x="1352551" y="180290"/>
                </a:lnTo>
                <a:lnTo>
                  <a:pt x="1352551" y="183469"/>
                </a:lnTo>
                <a:lnTo>
                  <a:pt x="1351916" y="186967"/>
                </a:lnTo>
                <a:lnTo>
                  <a:pt x="1351281" y="190147"/>
                </a:lnTo>
                <a:lnTo>
                  <a:pt x="1350011" y="193327"/>
                </a:lnTo>
                <a:lnTo>
                  <a:pt x="1348424" y="196188"/>
                </a:lnTo>
                <a:lnTo>
                  <a:pt x="1346836" y="199368"/>
                </a:lnTo>
                <a:lnTo>
                  <a:pt x="1344931" y="201912"/>
                </a:lnTo>
                <a:lnTo>
                  <a:pt x="1342391" y="204138"/>
                </a:lnTo>
                <a:lnTo>
                  <a:pt x="1340169" y="206681"/>
                </a:lnTo>
                <a:lnTo>
                  <a:pt x="1337629" y="208271"/>
                </a:lnTo>
                <a:lnTo>
                  <a:pt x="1334771" y="210179"/>
                </a:lnTo>
                <a:lnTo>
                  <a:pt x="1331913" y="211769"/>
                </a:lnTo>
                <a:lnTo>
                  <a:pt x="1328421" y="212723"/>
                </a:lnTo>
                <a:lnTo>
                  <a:pt x="1325563" y="213677"/>
                </a:lnTo>
                <a:lnTo>
                  <a:pt x="1321753" y="213995"/>
                </a:lnTo>
                <a:lnTo>
                  <a:pt x="1318578" y="214313"/>
                </a:lnTo>
                <a:lnTo>
                  <a:pt x="1315086" y="213995"/>
                </a:lnTo>
                <a:lnTo>
                  <a:pt x="1311593" y="213677"/>
                </a:lnTo>
                <a:lnTo>
                  <a:pt x="1308418" y="212723"/>
                </a:lnTo>
                <a:lnTo>
                  <a:pt x="1305243" y="211769"/>
                </a:lnTo>
                <a:lnTo>
                  <a:pt x="1302068" y="210179"/>
                </a:lnTo>
                <a:lnTo>
                  <a:pt x="1299528" y="208271"/>
                </a:lnTo>
                <a:lnTo>
                  <a:pt x="1296671" y="206681"/>
                </a:lnTo>
                <a:lnTo>
                  <a:pt x="1294448" y="204138"/>
                </a:lnTo>
                <a:lnTo>
                  <a:pt x="1292226" y="201912"/>
                </a:lnTo>
                <a:lnTo>
                  <a:pt x="1290003" y="199368"/>
                </a:lnTo>
                <a:lnTo>
                  <a:pt x="1288416" y="196188"/>
                </a:lnTo>
                <a:lnTo>
                  <a:pt x="1287146" y="193327"/>
                </a:lnTo>
                <a:lnTo>
                  <a:pt x="1285876" y="190147"/>
                </a:lnTo>
                <a:lnTo>
                  <a:pt x="1285241" y="186967"/>
                </a:lnTo>
                <a:lnTo>
                  <a:pt x="1284288" y="183469"/>
                </a:lnTo>
                <a:lnTo>
                  <a:pt x="1284288" y="180290"/>
                </a:lnTo>
                <a:lnTo>
                  <a:pt x="1284288" y="34341"/>
                </a:lnTo>
                <a:lnTo>
                  <a:pt x="1284288" y="30843"/>
                </a:lnTo>
                <a:lnTo>
                  <a:pt x="1285241" y="27345"/>
                </a:lnTo>
                <a:lnTo>
                  <a:pt x="1285876" y="23848"/>
                </a:lnTo>
                <a:lnTo>
                  <a:pt x="1287146" y="20986"/>
                </a:lnTo>
                <a:lnTo>
                  <a:pt x="1288416" y="18124"/>
                </a:lnTo>
                <a:lnTo>
                  <a:pt x="1290003" y="15262"/>
                </a:lnTo>
                <a:lnTo>
                  <a:pt x="1292226" y="12719"/>
                </a:lnTo>
                <a:lnTo>
                  <a:pt x="1294448" y="9857"/>
                </a:lnTo>
                <a:lnTo>
                  <a:pt x="1296671" y="7949"/>
                </a:lnTo>
                <a:lnTo>
                  <a:pt x="1299528" y="6041"/>
                </a:lnTo>
                <a:lnTo>
                  <a:pt x="1302068" y="4133"/>
                </a:lnTo>
                <a:lnTo>
                  <a:pt x="1305243" y="2544"/>
                </a:lnTo>
                <a:lnTo>
                  <a:pt x="1308418" y="1590"/>
                </a:lnTo>
                <a:lnTo>
                  <a:pt x="1311593" y="636"/>
                </a:lnTo>
                <a:lnTo>
                  <a:pt x="1315086" y="318"/>
                </a:lnTo>
                <a:lnTo>
                  <a:pt x="13185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KSO_Shape"/>
          <p:cNvSpPr/>
          <p:nvPr/>
        </p:nvSpPr>
        <p:spPr bwMode="auto">
          <a:xfrm>
            <a:off x="1567808" y="5342624"/>
            <a:ext cx="453618" cy="462811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8" name="文本框 19"/>
          <p:cNvSpPr txBox="1"/>
          <p:nvPr/>
        </p:nvSpPr>
        <p:spPr>
          <a:xfrm>
            <a:off x="1988281" y="3803325"/>
            <a:ext cx="38717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什么是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文件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I/O</a:t>
            </a:r>
            <a:endParaRPr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19"/>
          <p:cNvSpPr txBox="1"/>
          <p:nvPr/>
        </p:nvSpPr>
        <p:spPr>
          <a:xfrm>
            <a:off x="1988281" y="2328728"/>
            <a:ext cx="415225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为什么要学习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文件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I/O</a:t>
            </a:r>
            <a:endParaRPr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19"/>
          <p:cNvSpPr txBox="1"/>
          <p:nvPr/>
        </p:nvSpPr>
        <p:spPr>
          <a:xfrm>
            <a:off x="1988281" y="5312419"/>
            <a:ext cx="38717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如何使用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文件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I/O</a:t>
            </a:r>
            <a:endParaRPr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l="15550" t="-446" r="11850" b="446"/>
          <a:stretch>
            <a:fillRect/>
          </a:stretch>
        </p:blipFill>
        <p:spPr>
          <a:xfrm>
            <a:off x="6235907" y="1583138"/>
            <a:ext cx="4976735" cy="33589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代码演示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03559" y="1536191"/>
            <a:ext cx="8056901" cy="4848099"/>
          </a:xfrm>
          <a:prstGeom prst="rect">
            <a:avLst/>
          </a:prstGeom>
          <a:noFill/>
          <a:ln w="38100">
            <a:solidFill>
              <a:srgbClr val="E2231A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712531" y="3814519"/>
            <a:ext cx="2058722" cy="7749"/>
          </a:xfrm>
          <a:prstGeom prst="line">
            <a:avLst/>
          </a:prstGeom>
          <a:ln w="571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KSO_Shape"/>
          <p:cNvSpPr/>
          <p:nvPr/>
        </p:nvSpPr>
        <p:spPr bwMode="auto">
          <a:xfrm>
            <a:off x="847267" y="2131879"/>
            <a:ext cx="1905000" cy="1425575"/>
          </a:xfrm>
          <a:custGeom>
            <a:avLst/>
            <a:gdLst>
              <a:gd name="T0" fmla="*/ 151004 w 5185"/>
              <a:gd name="T1" fmla="*/ 1065477 h 3880"/>
              <a:gd name="T2" fmla="*/ 1873403 w 5185"/>
              <a:gd name="T3" fmla="*/ 1297678 h 3880"/>
              <a:gd name="T4" fmla="*/ 751713 w 5185"/>
              <a:gd name="T5" fmla="*/ 1241832 h 3880"/>
              <a:gd name="T6" fmla="*/ 1108464 w 5185"/>
              <a:gd name="T7" fmla="*/ 1148144 h 3880"/>
              <a:gd name="T8" fmla="*/ 751713 w 5185"/>
              <a:gd name="T9" fmla="*/ 1241832 h 3880"/>
              <a:gd name="T10" fmla="*/ 1726808 w 5185"/>
              <a:gd name="T11" fmla="*/ 1012203 h 3880"/>
              <a:gd name="T12" fmla="*/ 1726073 w 5185"/>
              <a:gd name="T13" fmla="*/ 1007794 h 3880"/>
              <a:gd name="T14" fmla="*/ 1726808 w 5185"/>
              <a:gd name="T15" fmla="*/ 44089 h 3880"/>
              <a:gd name="T16" fmla="*/ 1726441 w 5185"/>
              <a:gd name="T17" fmla="*/ 39680 h 3880"/>
              <a:gd name="T18" fmla="*/ 1724604 w 5185"/>
              <a:gd name="T19" fmla="*/ 30862 h 3880"/>
              <a:gd name="T20" fmla="*/ 1721297 w 5185"/>
              <a:gd name="T21" fmla="*/ 23147 h 3880"/>
              <a:gd name="T22" fmla="*/ 1716888 w 5185"/>
              <a:gd name="T23" fmla="*/ 15798 h 3880"/>
              <a:gd name="T24" fmla="*/ 1711010 w 5185"/>
              <a:gd name="T25" fmla="*/ 9920 h 3880"/>
              <a:gd name="T26" fmla="*/ 1703662 w 5185"/>
              <a:gd name="T27" fmla="*/ 5144 h 3880"/>
              <a:gd name="T28" fmla="*/ 1695946 w 5185"/>
              <a:gd name="T29" fmla="*/ 1837 h 3880"/>
              <a:gd name="T30" fmla="*/ 1687128 w 5185"/>
              <a:gd name="T31" fmla="*/ 367 h 3880"/>
              <a:gd name="T32" fmla="*/ 222281 w 5185"/>
              <a:gd name="T33" fmla="*/ 0 h 3880"/>
              <a:gd name="T34" fmla="*/ 217872 w 5185"/>
              <a:gd name="T35" fmla="*/ 367 h 3880"/>
              <a:gd name="T36" fmla="*/ 209054 w 5185"/>
              <a:gd name="T37" fmla="*/ 1837 h 3880"/>
              <a:gd name="T38" fmla="*/ 201338 w 5185"/>
              <a:gd name="T39" fmla="*/ 5144 h 3880"/>
              <a:gd name="T40" fmla="*/ 194358 w 5185"/>
              <a:gd name="T41" fmla="*/ 9920 h 3880"/>
              <a:gd name="T42" fmla="*/ 188112 w 5185"/>
              <a:gd name="T43" fmla="*/ 15798 h 3880"/>
              <a:gd name="T44" fmla="*/ 183336 w 5185"/>
              <a:gd name="T45" fmla="*/ 23147 h 3880"/>
              <a:gd name="T46" fmla="*/ 180029 w 5185"/>
              <a:gd name="T47" fmla="*/ 30862 h 3880"/>
              <a:gd name="T48" fmla="*/ 178559 w 5185"/>
              <a:gd name="T49" fmla="*/ 39680 h 3880"/>
              <a:gd name="T50" fmla="*/ 178192 w 5185"/>
              <a:gd name="T51" fmla="*/ 1003386 h 3880"/>
              <a:gd name="T52" fmla="*/ 178559 w 5185"/>
              <a:gd name="T53" fmla="*/ 1007794 h 3880"/>
              <a:gd name="T54" fmla="*/ 178192 w 5185"/>
              <a:gd name="T55" fmla="*/ 1012203 h 3880"/>
              <a:gd name="T56" fmla="*/ 1727176 w 5185"/>
              <a:gd name="T57" fmla="*/ 1012571 h 3880"/>
              <a:gd name="T58" fmla="*/ 1616954 w 5185"/>
              <a:gd name="T59" fmla="*/ 937620 h 3880"/>
              <a:gd name="T60" fmla="*/ 288046 w 5185"/>
              <a:gd name="T61" fmla="*/ 109854 h 3880"/>
              <a:gd name="T62" fmla="*/ 1616954 w 5185"/>
              <a:gd name="T63" fmla="*/ 937620 h 3880"/>
              <a:gd name="T64" fmla="*/ 4409 w 5185"/>
              <a:gd name="T65" fmla="*/ 1350584 h 3880"/>
              <a:gd name="T66" fmla="*/ 0 w 5185"/>
              <a:gd name="T67" fmla="*/ 1359402 h 3880"/>
              <a:gd name="T68" fmla="*/ 735 w 5185"/>
              <a:gd name="T69" fmla="*/ 1369322 h 3880"/>
              <a:gd name="T70" fmla="*/ 3307 w 5185"/>
              <a:gd name="T71" fmla="*/ 1379977 h 3880"/>
              <a:gd name="T72" fmla="*/ 7348 w 5185"/>
              <a:gd name="T73" fmla="*/ 1390999 h 3880"/>
              <a:gd name="T74" fmla="*/ 13227 w 5185"/>
              <a:gd name="T75" fmla="*/ 1401654 h 3880"/>
              <a:gd name="T76" fmla="*/ 19473 w 5185"/>
              <a:gd name="T77" fmla="*/ 1411206 h 3880"/>
              <a:gd name="T78" fmla="*/ 26821 w 5185"/>
              <a:gd name="T79" fmla="*/ 1418554 h 3880"/>
              <a:gd name="T80" fmla="*/ 35271 w 5185"/>
              <a:gd name="T81" fmla="*/ 1423698 h 3880"/>
              <a:gd name="T82" fmla="*/ 41884 w 5185"/>
              <a:gd name="T83" fmla="*/ 1425168 h 3880"/>
              <a:gd name="T84" fmla="*/ 1860911 w 5185"/>
              <a:gd name="T85" fmla="*/ 1425535 h 3880"/>
              <a:gd name="T86" fmla="*/ 1863116 w 5185"/>
              <a:gd name="T87" fmla="*/ 1425168 h 3880"/>
              <a:gd name="T88" fmla="*/ 1869729 w 5185"/>
              <a:gd name="T89" fmla="*/ 1423698 h 3880"/>
              <a:gd name="T90" fmla="*/ 1878179 w 5185"/>
              <a:gd name="T91" fmla="*/ 1418554 h 3880"/>
              <a:gd name="T92" fmla="*/ 1885527 w 5185"/>
              <a:gd name="T93" fmla="*/ 1411206 h 3880"/>
              <a:gd name="T94" fmla="*/ 1892141 w 5185"/>
              <a:gd name="T95" fmla="*/ 1401654 h 3880"/>
              <a:gd name="T96" fmla="*/ 1897652 w 5185"/>
              <a:gd name="T97" fmla="*/ 1390999 h 3880"/>
              <a:gd name="T98" fmla="*/ 1901693 w 5185"/>
              <a:gd name="T99" fmla="*/ 1379977 h 3880"/>
              <a:gd name="T100" fmla="*/ 1903898 w 5185"/>
              <a:gd name="T101" fmla="*/ 1369322 h 3880"/>
              <a:gd name="T102" fmla="*/ 1905000 w 5185"/>
              <a:gd name="T103" fmla="*/ 1359402 h 388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185" h="3880">
                <a:moveTo>
                  <a:pt x="4775" y="2900"/>
                </a:moveTo>
                <a:lnTo>
                  <a:pt x="411" y="2900"/>
                </a:lnTo>
                <a:lnTo>
                  <a:pt x="87" y="3532"/>
                </a:lnTo>
                <a:lnTo>
                  <a:pt x="5099" y="3532"/>
                </a:lnTo>
                <a:lnTo>
                  <a:pt x="4775" y="2900"/>
                </a:lnTo>
                <a:close/>
                <a:moveTo>
                  <a:pt x="2046" y="3380"/>
                </a:moveTo>
                <a:lnTo>
                  <a:pt x="2181" y="3125"/>
                </a:lnTo>
                <a:lnTo>
                  <a:pt x="3017" y="3125"/>
                </a:lnTo>
                <a:lnTo>
                  <a:pt x="3139" y="3380"/>
                </a:lnTo>
                <a:lnTo>
                  <a:pt x="2046" y="3380"/>
                </a:lnTo>
                <a:close/>
                <a:moveTo>
                  <a:pt x="4700" y="2755"/>
                </a:moveTo>
                <a:lnTo>
                  <a:pt x="4700" y="2755"/>
                </a:lnTo>
                <a:lnTo>
                  <a:pt x="4698" y="2743"/>
                </a:lnTo>
                <a:lnTo>
                  <a:pt x="4700" y="2731"/>
                </a:lnTo>
                <a:lnTo>
                  <a:pt x="4700" y="120"/>
                </a:lnTo>
                <a:lnTo>
                  <a:pt x="4699" y="108"/>
                </a:lnTo>
                <a:lnTo>
                  <a:pt x="4697" y="95"/>
                </a:lnTo>
                <a:lnTo>
                  <a:pt x="4694" y="84"/>
                </a:lnTo>
                <a:lnTo>
                  <a:pt x="4690" y="73"/>
                </a:lnTo>
                <a:lnTo>
                  <a:pt x="4685" y="63"/>
                </a:lnTo>
                <a:lnTo>
                  <a:pt x="4680" y="53"/>
                </a:lnTo>
                <a:lnTo>
                  <a:pt x="4673" y="43"/>
                </a:lnTo>
                <a:lnTo>
                  <a:pt x="4665" y="34"/>
                </a:lnTo>
                <a:lnTo>
                  <a:pt x="4657" y="27"/>
                </a:lnTo>
                <a:lnTo>
                  <a:pt x="4647" y="20"/>
                </a:lnTo>
                <a:lnTo>
                  <a:pt x="4637" y="14"/>
                </a:lnTo>
                <a:lnTo>
                  <a:pt x="4627" y="9"/>
                </a:lnTo>
                <a:lnTo>
                  <a:pt x="4616" y="5"/>
                </a:lnTo>
                <a:lnTo>
                  <a:pt x="4605" y="2"/>
                </a:lnTo>
                <a:lnTo>
                  <a:pt x="4592" y="1"/>
                </a:lnTo>
                <a:lnTo>
                  <a:pt x="4580" y="0"/>
                </a:lnTo>
                <a:lnTo>
                  <a:pt x="605" y="0"/>
                </a:lnTo>
                <a:lnTo>
                  <a:pt x="593" y="1"/>
                </a:lnTo>
                <a:lnTo>
                  <a:pt x="581" y="2"/>
                </a:lnTo>
                <a:lnTo>
                  <a:pt x="569" y="5"/>
                </a:lnTo>
                <a:lnTo>
                  <a:pt x="558" y="9"/>
                </a:lnTo>
                <a:lnTo>
                  <a:pt x="548" y="14"/>
                </a:lnTo>
                <a:lnTo>
                  <a:pt x="538" y="20"/>
                </a:lnTo>
                <a:lnTo>
                  <a:pt x="529" y="27"/>
                </a:lnTo>
                <a:lnTo>
                  <a:pt x="521" y="34"/>
                </a:lnTo>
                <a:lnTo>
                  <a:pt x="512" y="43"/>
                </a:lnTo>
                <a:lnTo>
                  <a:pt x="505" y="53"/>
                </a:lnTo>
                <a:lnTo>
                  <a:pt x="499" y="63"/>
                </a:lnTo>
                <a:lnTo>
                  <a:pt x="494" y="73"/>
                </a:lnTo>
                <a:lnTo>
                  <a:pt x="490" y="84"/>
                </a:lnTo>
                <a:lnTo>
                  <a:pt x="488" y="95"/>
                </a:lnTo>
                <a:lnTo>
                  <a:pt x="486" y="108"/>
                </a:lnTo>
                <a:lnTo>
                  <a:pt x="485" y="120"/>
                </a:lnTo>
                <a:lnTo>
                  <a:pt x="485" y="2731"/>
                </a:lnTo>
                <a:lnTo>
                  <a:pt x="486" y="2743"/>
                </a:lnTo>
                <a:lnTo>
                  <a:pt x="485" y="2755"/>
                </a:lnTo>
                <a:lnTo>
                  <a:pt x="484" y="2756"/>
                </a:lnTo>
                <a:lnTo>
                  <a:pt x="4701" y="2756"/>
                </a:lnTo>
                <a:lnTo>
                  <a:pt x="4700" y="2755"/>
                </a:lnTo>
                <a:close/>
                <a:moveTo>
                  <a:pt x="4401" y="2552"/>
                </a:moveTo>
                <a:lnTo>
                  <a:pt x="784" y="2552"/>
                </a:lnTo>
                <a:lnTo>
                  <a:pt x="784" y="299"/>
                </a:lnTo>
                <a:lnTo>
                  <a:pt x="4401" y="299"/>
                </a:lnTo>
                <a:lnTo>
                  <a:pt x="4401" y="2552"/>
                </a:lnTo>
                <a:close/>
                <a:moveTo>
                  <a:pt x="5172" y="3676"/>
                </a:moveTo>
                <a:lnTo>
                  <a:pt x="12" y="3676"/>
                </a:lnTo>
                <a:lnTo>
                  <a:pt x="0" y="3700"/>
                </a:lnTo>
                <a:lnTo>
                  <a:pt x="1" y="3713"/>
                </a:lnTo>
                <a:lnTo>
                  <a:pt x="2" y="3727"/>
                </a:lnTo>
                <a:lnTo>
                  <a:pt x="5" y="3741"/>
                </a:lnTo>
                <a:lnTo>
                  <a:pt x="9" y="3756"/>
                </a:lnTo>
                <a:lnTo>
                  <a:pt x="14" y="3771"/>
                </a:lnTo>
                <a:lnTo>
                  <a:pt x="20" y="3786"/>
                </a:lnTo>
                <a:lnTo>
                  <a:pt x="28" y="3801"/>
                </a:lnTo>
                <a:lnTo>
                  <a:pt x="36" y="3815"/>
                </a:lnTo>
                <a:lnTo>
                  <a:pt x="44" y="3828"/>
                </a:lnTo>
                <a:lnTo>
                  <a:pt x="53" y="3841"/>
                </a:lnTo>
                <a:lnTo>
                  <a:pt x="63" y="3852"/>
                </a:lnTo>
                <a:lnTo>
                  <a:pt x="73" y="3861"/>
                </a:lnTo>
                <a:lnTo>
                  <a:pt x="85" y="3869"/>
                </a:lnTo>
                <a:lnTo>
                  <a:pt x="96" y="3875"/>
                </a:lnTo>
                <a:lnTo>
                  <a:pt x="108" y="3878"/>
                </a:lnTo>
                <a:lnTo>
                  <a:pt x="114" y="3879"/>
                </a:lnTo>
                <a:lnTo>
                  <a:pt x="120" y="3880"/>
                </a:lnTo>
                <a:lnTo>
                  <a:pt x="5065" y="3880"/>
                </a:lnTo>
                <a:lnTo>
                  <a:pt x="5071" y="3879"/>
                </a:lnTo>
                <a:lnTo>
                  <a:pt x="5077" y="3878"/>
                </a:lnTo>
                <a:lnTo>
                  <a:pt x="5089" y="3875"/>
                </a:lnTo>
                <a:lnTo>
                  <a:pt x="5101" y="3869"/>
                </a:lnTo>
                <a:lnTo>
                  <a:pt x="5112" y="3861"/>
                </a:lnTo>
                <a:lnTo>
                  <a:pt x="5122" y="3852"/>
                </a:lnTo>
                <a:lnTo>
                  <a:pt x="5132" y="3841"/>
                </a:lnTo>
                <a:lnTo>
                  <a:pt x="5141" y="3828"/>
                </a:lnTo>
                <a:lnTo>
                  <a:pt x="5150" y="3815"/>
                </a:lnTo>
                <a:lnTo>
                  <a:pt x="5158" y="3801"/>
                </a:lnTo>
                <a:lnTo>
                  <a:pt x="5165" y="3786"/>
                </a:lnTo>
                <a:lnTo>
                  <a:pt x="5171" y="3771"/>
                </a:lnTo>
                <a:lnTo>
                  <a:pt x="5176" y="3756"/>
                </a:lnTo>
                <a:lnTo>
                  <a:pt x="5180" y="3741"/>
                </a:lnTo>
                <a:lnTo>
                  <a:pt x="5182" y="3727"/>
                </a:lnTo>
                <a:lnTo>
                  <a:pt x="5184" y="3713"/>
                </a:lnTo>
                <a:lnTo>
                  <a:pt x="5185" y="3700"/>
                </a:lnTo>
                <a:lnTo>
                  <a:pt x="5172" y="36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bIns="360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78" y="3960240"/>
            <a:ext cx="1478978" cy="256977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620" y="1910715"/>
            <a:ext cx="5127625" cy="25304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817620" y="4829810"/>
            <a:ext cx="702627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b="1" dirty="0" err="1" smtClean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w: </a:t>
            </a:r>
            <a:r>
              <a:rPr lang="zh-CN" altLang="en-US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以只写方式打开文件。如果文件存在会被覆盖。如果文件不存在，创建新文件</a:t>
            </a:r>
            <a:r>
              <a:rPr lang="en-US" altLang="zh-CN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en-US" altLang="zh-CN" dirty="0" err="1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可选过程 3"/>
          <p:cNvSpPr/>
          <p:nvPr/>
        </p:nvSpPr>
        <p:spPr>
          <a:xfrm>
            <a:off x="2030361" y="1264674"/>
            <a:ext cx="8288593" cy="4328651"/>
          </a:xfrm>
          <a:prstGeom prst="flowChartAlternateProcess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/>
              <a:t>综合案例</a:t>
            </a:r>
            <a:r>
              <a:rPr lang="en-US" altLang="zh-CN" sz="4000" dirty="0"/>
              <a:t> - </a:t>
            </a:r>
            <a:r>
              <a:rPr lang="zh-CN" altLang="en-US" sz="4000" dirty="0"/>
              <a:t>文件复制</a:t>
            </a:r>
            <a:endParaRPr lang="zh-CN" altLang="en-US" sz="4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MH_PageTitle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复制小文件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" name="MH_Other_1"/>
          <p:cNvSpPr/>
          <p:nvPr>
            <p:custDataLst>
              <p:tags r:id="rId2"/>
            </p:custDataLst>
          </p:nvPr>
        </p:nvSpPr>
        <p:spPr>
          <a:xfrm>
            <a:off x="548783" y="2888879"/>
            <a:ext cx="2046288" cy="204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HK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2052" name="MH_Other_2"/>
          <p:cNvSpPr/>
          <p:nvPr>
            <p:custDataLst>
              <p:tags r:id="rId3"/>
            </p:custDataLst>
          </p:nvPr>
        </p:nvSpPr>
        <p:spPr bwMode="auto">
          <a:xfrm>
            <a:off x="940897" y="3271467"/>
            <a:ext cx="1362075" cy="1281112"/>
          </a:xfrm>
          <a:custGeom>
            <a:avLst/>
            <a:gdLst>
              <a:gd name="T0" fmla="*/ 373604 w 1361803"/>
              <a:gd name="T1" fmla="*/ 882437 h 1281345"/>
              <a:gd name="T2" fmla="*/ 476200 w 1361803"/>
              <a:gd name="T3" fmla="*/ 923828 h 1281345"/>
              <a:gd name="T4" fmla="*/ 554139 w 1361803"/>
              <a:gd name="T5" fmla="*/ 940808 h 1281345"/>
              <a:gd name="T6" fmla="*/ 528484 w 1361803"/>
              <a:gd name="T7" fmla="*/ 1017215 h 1281345"/>
              <a:gd name="T8" fmla="*/ 460417 w 1361803"/>
              <a:gd name="T9" fmla="*/ 1039501 h 1281345"/>
              <a:gd name="T10" fmla="*/ 352881 w 1361803"/>
              <a:gd name="T11" fmla="*/ 976886 h 1281345"/>
              <a:gd name="T12" fmla="*/ 286785 w 1361803"/>
              <a:gd name="T13" fmla="*/ 1049049 h 1281345"/>
              <a:gd name="T14" fmla="*/ 312434 w 1361803"/>
              <a:gd name="T15" fmla="*/ 885625 h 1281345"/>
              <a:gd name="T16" fmla="*/ 274750 w 1361803"/>
              <a:gd name="T17" fmla="*/ 686240 h 1281345"/>
              <a:gd name="T18" fmla="*/ 665920 w 1361803"/>
              <a:gd name="T19" fmla="*/ 686240 h 1281345"/>
              <a:gd name="T20" fmla="*/ 633318 w 1361803"/>
              <a:gd name="T21" fmla="*/ 771039 h 1281345"/>
              <a:gd name="T22" fmla="*/ 270797 w 1361803"/>
              <a:gd name="T23" fmla="*/ 776338 h 1281345"/>
              <a:gd name="T24" fmla="*/ 255979 w 1361803"/>
              <a:gd name="T25" fmla="*/ 705323 h 1281345"/>
              <a:gd name="T26" fmla="*/ 278558 w 1361803"/>
              <a:gd name="T27" fmla="*/ 503808 h 1281345"/>
              <a:gd name="T28" fmla="*/ 746925 w 1361803"/>
              <a:gd name="T29" fmla="*/ 503808 h 1281345"/>
              <a:gd name="T30" fmla="*/ 766688 w 1361803"/>
              <a:gd name="T31" fmla="*/ 555844 h 1281345"/>
              <a:gd name="T32" fmla="*/ 279544 w 1361803"/>
              <a:gd name="T33" fmla="*/ 593008 h 1281345"/>
              <a:gd name="T34" fmla="*/ 256813 w 1361803"/>
              <a:gd name="T35" fmla="*/ 527172 h 1281345"/>
              <a:gd name="T36" fmla="*/ 944591 w 1361803"/>
              <a:gd name="T37" fmla="*/ 452716 h 1281345"/>
              <a:gd name="T38" fmla="*/ 1023588 w 1361803"/>
              <a:gd name="T39" fmla="*/ 643756 h 1281345"/>
              <a:gd name="T40" fmla="*/ 636495 w 1361803"/>
              <a:gd name="T41" fmla="*/ 1040700 h 1281345"/>
              <a:gd name="T42" fmla="*/ 601932 w 1361803"/>
              <a:gd name="T43" fmla="*/ 1010980 h 1281345"/>
              <a:gd name="T44" fmla="*/ 940644 w 1361803"/>
              <a:gd name="T45" fmla="*/ 460140 h 1281345"/>
              <a:gd name="T46" fmla="*/ 1339566 w 1361803"/>
              <a:gd name="T47" fmla="*/ 322482 h 1281345"/>
              <a:gd name="T48" fmla="*/ 1356355 w 1361803"/>
              <a:gd name="T49" fmla="*/ 373372 h 1281345"/>
              <a:gd name="T50" fmla="*/ 1136163 w 1361803"/>
              <a:gd name="T51" fmla="*/ 663855 h 1281345"/>
              <a:gd name="T52" fmla="*/ 1082839 w 1361803"/>
              <a:gd name="T53" fmla="*/ 676580 h 1281345"/>
              <a:gd name="T54" fmla="*/ 1123322 w 1361803"/>
              <a:gd name="T55" fmla="*/ 596008 h 1281345"/>
              <a:gd name="T56" fmla="*/ 1312908 w 1361803"/>
              <a:gd name="T57" fmla="*/ 334145 h 1281345"/>
              <a:gd name="T58" fmla="*/ 526769 w 1361803"/>
              <a:gd name="T59" fmla="*/ 229043 h 1281345"/>
              <a:gd name="T60" fmla="*/ 766688 w 1361803"/>
              <a:gd name="T61" fmla="*/ 244970 h 1281345"/>
              <a:gd name="T62" fmla="*/ 749907 w 1361803"/>
              <a:gd name="T63" fmla="*/ 318243 h 1281345"/>
              <a:gd name="T64" fmla="*/ 529735 w 1361803"/>
              <a:gd name="T65" fmla="*/ 318243 h 1281345"/>
              <a:gd name="T66" fmla="*/ 511959 w 1361803"/>
              <a:gd name="T67" fmla="*/ 246034 h 1281345"/>
              <a:gd name="T68" fmla="*/ 1245419 w 1361803"/>
              <a:gd name="T69" fmla="*/ 137724 h 1281345"/>
              <a:gd name="T70" fmla="*/ 1309122 w 1361803"/>
              <a:gd name="T71" fmla="*/ 239622 h 1281345"/>
              <a:gd name="T72" fmla="*/ 1116528 w 1361803"/>
              <a:gd name="T73" fmla="*/ 531150 h 1281345"/>
              <a:gd name="T74" fmla="*/ 998003 w 1361803"/>
              <a:gd name="T75" fmla="*/ 384860 h 1281345"/>
              <a:gd name="T76" fmla="*/ 1207394 w 1361803"/>
              <a:gd name="T77" fmla="*/ 148457 h 1281345"/>
              <a:gd name="T78" fmla="*/ 327005 w 1361803"/>
              <a:gd name="T79" fmla="*/ 0 h 1281345"/>
              <a:gd name="T80" fmla="*/ 1023501 w 1361803"/>
              <a:gd name="T81" fmla="*/ 136834 h 1281345"/>
              <a:gd name="T82" fmla="*/ 1015602 w 1361803"/>
              <a:gd name="T83" fmla="*/ 237608 h 1281345"/>
              <a:gd name="T84" fmla="*/ 909891 w 1361803"/>
              <a:gd name="T85" fmla="*/ 379745 h 1281345"/>
              <a:gd name="T86" fmla="*/ 897047 w 1361803"/>
              <a:gd name="T87" fmla="*/ 313980 h 1281345"/>
              <a:gd name="T88" fmla="*/ 872348 w 1361803"/>
              <a:gd name="T89" fmla="*/ 135772 h 1281345"/>
              <a:gd name="T90" fmla="*/ 382329 w 1361803"/>
              <a:gd name="T91" fmla="*/ 135772 h 1281345"/>
              <a:gd name="T92" fmla="*/ 382329 w 1361803"/>
              <a:gd name="T93" fmla="*/ 313980 h 1281345"/>
              <a:gd name="T94" fmla="*/ 143255 w 1361803"/>
              <a:gd name="T95" fmla="*/ 409444 h 1281345"/>
              <a:gd name="T96" fmla="*/ 126454 w 1361803"/>
              <a:gd name="T97" fmla="*/ 428538 h 1281345"/>
              <a:gd name="T98" fmla="*/ 151153 w 1361803"/>
              <a:gd name="T99" fmla="*/ 1143476 h 1281345"/>
              <a:gd name="T100" fmla="*/ 897047 w 1361803"/>
              <a:gd name="T101" fmla="*/ 1115897 h 1281345"/>
              <a:gd name="T102" fmla="*/ 902973 w 1361803"/>
              <a:gd name="T103" fmla="*/ 902690 h 1281345"/>
              <a:gd name="T104" fmla="*/ 1022515 w 1361803"/>
              <a:gd name="T105" fmla="*/ 767972 h 1281345"/>
              <a:gd name="T106" fmla="*/ 1023501 w 1361803"/>
              <a:gd name="T107" fmla="*/ 1133931 h 1281345"/>
              <a:gd name="T108" fmla="*/ 131394 w 1361803"/>
              <a:gd name="T109" fmla="*/ 1279248 h 1281345"/>
              <a:gd name="T110" fmla="*/ 0 w 1361803"/>
              <a:gd name="T111" fmla="*/ 335193 h 1281345"/>
              <a:gd name="T112" fmla="*/ 261801 w 1361803"/>
              <a:gd name="T113" fmla="*/ 28642 h 1281345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1361803" h="1281345">
                <a:moveTo>
                  <a:pt x="340187" y="867542"/>
                </a:moveTo>
                <a:cubicBezTo>
                  <a:pt x="351512" y="867144"/>
                  <a:pt x="363575" y="872724"/>
                  <a:pt x="372930" y="883885"/>
                </a:cubicBezTo>
                <a:cubicBezTo>
                  <a:pt x="394595" y="907270"/>
                  <a:pt x="415275" y="931718"/>
                  <a:pt x="436940" y="957229"/>
                </a:cubicBezTo>
                <a:cubicBezTo>
                  <a:pt x="449742" y="946599"/>
                  <a:pt x="462543" y="935970"/>
                  <a:pt x="475345" y="925340"/>
                </a:cubicBezTo>
                <a:cubicBezTo>
                  <a:pt x="492086" y="911522"/>
                  <a:pt x="506857" y="910459"/>
                  <a:pt x="525568" y="923214"/>
                </a:cubicBezTo>
                <a:cubicBezTo>
                  <a:pt x="535415" y="929592"/>
                  <a:pt x="544278" y="935970"/>
                  <a:pt x="553141" y="942347"/>
                </a:cubicBezTo>
                <a:cubicBezTo>
                  <a:pt x="545263" y="967858"/>
                  <a:pt x="538370" y="993369"/>
                  <a:pt x="530492" y="1018880"/>
                </a:cubicBezTo>
                <a:cubicBezTo>
                  <a:pt x="528522" y="1018880"/>
                  <a:pt x="528522" y="1018880"/>
                  <a:pt x="527537" y="1018880"/>
                </a:cubicBezTo>
                <a:cubicBezTo>
                  <a:pt x="509812" y="1000810"/>
                  <a:pt x="494056" y="1007187"/>
                  <a:pt x="479284" y="1024195"/>
                </a:cubicBezTo>
                <a:cubicBezTo>
                  <a:pt x="473376" y="1030572"/>
                  <a:pt x="466482" y="1035887"/>
                  <a:pt x="459589" y="1041202"/>
                </a:cubicBezTo>
                <a:cubicBezTo>
                  <a:pt x="438909" y="1058209"/>
                  <a:pt x="420199" y="1056083"/>
                  <a:pt x="402473" y="1035887"/>
                </a:cubicBezTo>
                <a:cubicBezTo>
                  <a:pt x="385732" y="1017817"/>
                  <a:pt x="369976" y="998684"/>
                  <a:pt x="352251" y="978488"/>
                </a:cubicBezTo>
                <a:cubicBezTo>
                  <a:pt x="343388" y="995495"/>
                  <a:pt x="335510" y="1012502"/>
                  <a:pt x="327632" y="1028446"/>
                </a:cubicBezTo>
                <a:cubicBezTo>
                  <a:pt x="318769" y="1046517"/>
                  <a:pt x="303013" y="1053957"/>
                  <a:pt x="286272" y="1050768"/>
                </a:cubicBezTo>
                <a:cubicBezTo>
                  <a:pt x="262638" y="1046517"/>
                  <a:pt x="248851" y="1019943"/>
                  <a:pt x="259683" y="995495"/>
                </a:cubicBezTo>
                <a:cubicBezTo>
                  <a:pt x="276424" y="959355"/>
                  <a:pt x="293165" y="922151"/>
                  <a:pt x="311876" y="887074"/>
                </a:cubicBezTo>
                <a:cubicBezTo>
                  <a:pt x="318276" y="874318"/>
                  <a:pt x="328863" y="867941"/>
                  <a:pt x="340187" y="867542"/>
                </a:cubicBezTo>
                <a:close/>
                <a:moveTo>
                  <a:pt x="274255" y="687365"/>
                </a:moveTo>
                <a:cubicBezTo>
                  <a:pt x="330459" y="687365"/>
                  <a:pt x="386662" y="687365"/>
                  <a:pt x="442866" y="687365"/>
                </a:cubicBezTo>
                <a:cubicBezTo>
                  <a:pt x="516819" y="687365"/>
                  <a:pt x="590771" y="687365"/>
                  <a:pt x="664723" y="687365"/>
                </a:cubicBezTo>
                <a:cubicBezTo>
                  <a:pt x="670640" y="687365"/>
                  <a:pt x="675570" y="687365"/>
                  <a:pt x="684444" y="687365"/>
                </a:cubicBezTo>
                <a:cubicBezTo>
                  <a:pt x="666695" y="718154"/>
                  <a:pt x="649933" y="745757"/>
                  <a:pt x="632184" y="772299"/>
                </a:cubicBezTo>
                <a:cubicBezTo>
                  <a:pt x="630212" y="775484"/>
                  <a:pt x="625282" y="776545"/>
                  <a:pt x="621338" y="776545"/>
                </a:cubicBezTo>
                <a:cubicBezTo>
                  <a:pt x="504000" y="777607"/>
                  <a:pt x="387648" y="776545"/>
                  <a:pt x="270311" y="777607"/>
                </a:cubicBezTo>
                <a:cubicBezTo>
                  <a:pt x="259464" y="777607"/>
                  <a:pt x="255520" y="772299"/>
                  <a:pt x="256506" y="760620"/>
                </a:cubicBezTo>
                <a:cubicBezTo>
                  <a:pt x="256506" y="742572"/>
                  <a:pt x="256506" y="724524"/>
                  <a:pt x="255520" y="706475"/>
                </a:cubicBezTo>
                <a:cubicBezTo>
                  <a:pt x="255520" y="691612"/>
                  <a:pt x="261436" y="687365"/>
                  <a:pt x="274255" y="687365"/>
                </a:cubicBezTo>
                <a:close/>
                <a:moveTo>
                  <a:pt x="278054" y="504636"/>
                </a:moveTo>
                <a:cubicBezTo>
                  <a:pt x="354989" y="504636"/>
                  <a:pt x="432911" y="504636"/>
                  <a:pt x="509846" y="504636"/>
                </a:cubicBezTo>
                <a:cubicBezTo>
                  <a:pt x="588754" y="504636"/>
                  <a:pt x="666676" y="504636"/>
                  <a:pt x="745584" y="504636"/>
                </a:cubicBezTo>
                <a:cubicBezTo>
                  <a:pt x="764325" y="504636"/>
                  <a:pt x="765311" y="505700"/>
                  <a:pt x="765311" y="524845"/>
                </a:cubicBezTo>
                <a:cubicBezTo>
                  <a:pt x="765311" y="535481"/>
                  <a:pt x="765311" y="546117"/>
                  <a:pt x="765311" y="556753"/>
                </a:cubicBezTo>
                <a:cubicBezTo>
                  <a:pt x="765311" y="580153"/>
                  <a:pt x="752489" y="593980"/>
                  <a:pt x="730789" y="593980"/>
                </a:cubicBezTo>
                <a:cubicBezTo>
                  <a:pt x="580863" y="593980"/>
                  <a:pt x="429952" y="593980"/>
                  <a:pt x="279040" y="593980"/>
                </a:cubicBezTo>
                <a:cubicBezTo>
                  <a:pt x="256354" y="593980"/>
                  <a:pt x="256354" y="592917"/>
                  <a:pt x="256354" y="569517"/>
                </a:cubicBezTo>
                <a:cubicBezTo>
                  <a:pt x="256354" y="555690"/>
                  <a:pt x="256354" y="541863"/>
                  <a:pt x="256354" y="528036"/>
                </a:cubicBezTo>
                <a:cubicBezTo>
                  <a:pt x="256354" y="504636"/>
                  <a:pt x="256354" y="504636"/>
                  <a:pt x="278054" y="504636"/>
                </a:cubicBezTo>
                <a:close/>
                <a:moveTo>
                  <a:pt x="942895" y="453454"/>
                </a:moveTo>
                <a:cubicBezTo>
                  <a:pt x="989224" y="494914"/>
                  <a:pt x="1033581" y="534249"/>
                  <a:pt x="1077938" y="574646"/>
                </a:cubicBezTo>
                <a:cubicBezTo>
                  <a:pt x="1059210" y="599097"/>
                  <a:pt x="1040481" y="622484"/>
                  <a:pt x="1021752" y="644809"/>
                </a:cubicBezTo>
                <a:cubicBezTo>
                  <a:pt x="928109" y="760685"/>
                  <a:pt x="831509" y="874435"/>
                  <a:pt x="722095" y="974365"/>
                </a:cubicBezTo>
                <a:cubicBezTo>
                  <a:pt x="695481" y="999879"/>
                  <a:pt x="664923" y="1021141"/>
                  <a:pt x="635352" y="1042403"/>
                </a:cubicBezTo>
                <a:cubicBezTo>
                  <a:pt x="626481" y="1048781"/>
                  <a:pt x="613666" y="1046655"/>
                  <a:pt x="601838" y="1048781"/>
                </a:cubicBezTo>
                <a:cubicBezTo>
                  <a:pt x="601838" y="1037087"/>
                  <a:pt x="596909" y="1023267"/>
                  <a:pt x="600852" y="1012636"/>
                </a:cubicBezTo>
                <a:cubicBezTo>
                  <a:pt x="619581" y="969050"/>
                  <a:pt x="637323" y="924400"/>
                  <a:pt x="659995" y="882940"/>
                </a:cubicBezTo>
                <a:cubicBezTo>
                  <a:pt x="741809" y="734108"/>
                  <a:pt x="838409" y="595907"/>
                  <a:pt x="938952" y="460896"/>
                </a:cubicBezTo>
                <a:cubicBezTo>
                  <a:pt x="939938" y="458770"/>
                  <a:pt x="940924" y="456643"/>
                  <a:pt x="942895" y="453454"/>
                </a:cubicBezTo>
                <a:close/>
                <a:moveTo>
                  <a:pt x="1337162" y="323013"/>
                </a:moveTo>
                <a:cubicBezTo>
                  <a:pt x="1348990" y="326198"/>
                  <a:pt x="1361803" y="343189"/>
                  <a:pt x="1361803" y="358055"/>
                </a:cubicBezTo>
                <a:cubicBezTo>
                  <a:pt x="1359832" y="361241"/>
                  <a:pt x="1357861" y="367612"/>
                  <a:pt x="1353918" y="373984"/>
                </a:cubicBezTo>
                <a:cubicBezTo>
                  <a:pt x="1300693" y="447255"/>
                  <a:pt x="1247469" y="521588"/>
                  <a:pt x="1194244" y="594859"/>
                </a:cubicBezTo>
                <a:cubicBezTo>
                  <a:pt x="1175517" y="619282"/>
                  <a:pt x="1154818" y="642644"/>
                  <a:pt x="1134120" y="664944"/>
                </a:cubicBezTo>
                <a:cubicBezTo>
                  <a:pt x="1125249" y="673439"/>
                  <a:pt x="1113421" y="678749"/>
                  <a:pt x="1101594" y="682996"/>
                </a:cubicBezTo>
                <a:cubicBezTo>
                  <a:pt x="1095680" y="685120"/>
                  <a:pt x="1083852" y="682996"/>
                  <a:pt x="1080895" y="677687"/>
                </a:cubicBezTo>
                <a:cubicBezTo>
                  <a:pt x="1077938" y="671315"/>
                  <a:pt x="1077938" y="658573"/>
                  <a:pt x="1080895" y="652201"/>
                </a:cubicBezTo>
                <a:cubicBezTo>
                  <a:pt x="1092723" y="633087"/>
                  <a:pt x="1107507" y="615035"/>
                  <a:pt x="1121306" y="596983"/>
                </a:cubicBezTo>
                <a:cubicBezTo>
                  <a:pt x="1175517" y="522650"/>
                  <a:pt x="1229727" y="449379"/>
                  <a:pt x="1284923" y="375046"/>
                </a:cubicBezTo>
                <a:cubicBezTo>
                  <a:pt x="1293794" y="362303"/>
                  <a:pt x="1302665" y="348498"/>
                  <a:pt x="1310550" y="334694"/>
                </a:cubicBezTo>
                <a:cubicBezTo>
                  <a:pt x="1317449" y="324075"/>
                  <a:pt x="1325334" y="318765"/>
                  <a:pt x="1337162" y="323013"/>
                </a:cubicBezTo>
                <a:close/>
                <a:moveTo>
                  <a:pt x="525824" y="229421"/>
                </a:moveTo>
                <a:cubicBezTo>
                  <a:pt x="600725" y="229421"/>
                  <a:pt x="675627" y="229421"/>
                  <a:pt x="750528" y="229421"/>
                </a:cubicBezTo>
                <a:cubicBezTo>
                  <a:pt x="761369" y="229421"/>
                  <a:pt x="765311" y="233676"/>
                  <a:pt x="765311" y="245375"/>
                </a:cubicBezTo>
                <a:cubicBezTo>
                  <a:pt x="764326" y="264521"/>
                  <a:pt x="764326" y="282602"/>
                  <a:pt x="765311" y="301747"/>
                </a:cubicBezTo>
                <a:cubicBezTo>
                  <a:pt x="765311" y="314511"/>
                  <a:pt x="760383" y="318765"/>
                  <a:pt x="748557" y="318765"/>
                </a:cubicBezTo>
                <a:cubicBezTo>
                  <a:pt x="711106" y="318765"/>
                  <a:pt x="674641" y="318765"/>
                  <a:pt x="638176" y="318765"/>
                </a:cubicBezTo>
                <a:cubicBezTo>
                  <a:pt x="601711" y="318765"/>
                  <a:pt x="565246" y="317702"/>
                  <a:pt x="528781" y="318765"/>
                </a:cubicBezTo>
                <a:cubicBezTo>
                  <a:pt x="515969" y="318765"/>
                  <a:pt x="511041" y="313447"/>
                  <a:pt x="511041" y="299620"/>
                </a:cubicBezTo>
                <a:cubicBezTo>
                  <a:pt x="512027" y="282602"/>
                  <a:pt x="512027" y="264521"/>
                  <a:pt x="511041" y="246439"/>
                </a:cubicBezTo>
                <a:cubicBezTo>
                  <a:pt x="511041" y="234739"/>
                  <a:pt x="514983" y="229421"/>
                  <a:pt x="525824" y="229421"/>
                </a:cubicBezTo>
                <a:close/>
                <a:moveTo>
                  <a:pt x="1243182" y="137949"/>
                </a:moveTo>
                <a:cubicBezTo>
                  <a:pt x="1255260" y="139675"/>
                  <a:pt x="1267337" y="146577"/>
                  <a:pt x="1281140" y="158257"/>
                </a:cubicBezTo>
                <a:cubicBezTo>
                  <a:pt x="1308745" y="183741"/>
                  <a:pt x="1317618" y="208163"/>
                  <a:pt x="1306773" y="240018"/>
                </a:cubicBezTo>
                <a:cubicBezTo>
                  <a:pt x="1300858" y="257008"/>
                  <a:pt x="1294942" y="275059"/>
                  <a:pt x="1285083" y="289925"/>
                </a:cubicBezTo>
                <a:cubicBezTo>
                  <a:pt x="1228886" y="370624"/>
                  <a:pt x="1171704" y="450262"/>
                  <a:pt x="1114521" y="532023"/>
                </a:cubicBezTo>
                <a:cubicBezTo>
                  <a:pt x="1066212" y="489550"/>
                  <a:pt x="1022832" y="450262"/>
                  <a:pt x="977480" y="410974"/>
                </a:cubicBezTo>
                <a:cubicBezTo>
                  <a:pt x="984381" y="401417"/>
                  <a:pt x="990297" y="392923"/>
                  <a:pt x="996212" y="385490"/>
                </a:cubicBezTo>
                <a:cubicBezTo>
                  <a:pt x="1050437" y="319656"/>
                  <a:pt x="1103676" y="252760"/>
                  <a:pt x="1157901" y="187988"/>
                </a:cubicBezTo>
                <a:cubicBezTo>
                  <a:pt x="1170718" y="172061"/>
                  <a:pt x="1188464" y="159319"/>
                  <a:pt x="1205225" y="148700"/>
                </a:cubicBezTo>
                <a:cubicBezTo>
                  <a:pt x="1219027" y="139675"/>
                  <a:pt x="1231105" y="136224"/>
                  <a:pt x="1243182" y="137949"/>
                </a:cubicBezTo>
                <a:close/>
                <a:moveTo>
                  <a:pt x="326420" y="0"/>
                </a:moveTo>
                <a:cubicBezTo>
                  <a:pt x="513791" y="0"/>
                  <a:pt x="702148" y="0"/>
                  <a:pt x="889519" y="0"/>
                </a:cubicBezTo>
                <a:cubicBezTo>
                  <a:pt x="964468" y="1063"/>
                  <a:pt x="1018707" y="56311"/>
                  <a:pt x="1021665" y="137059"/>
                </a:cubicBezTo>
                <a:cubicBezTo>
                  <a:pt x="1021665" y="164684"/>
                  <a:pt x="1021665" y="191246"/>
                  <a:pt x="1020679" y="218870"/>
                </a:cubicBezTo>
                <a:cubicBezTo>
                  <a:pt x="1020679" y="225245"/>
                  <a:pt x="1017721" y="232682"/>
                  <a:pt x="1013776" y="237995"/>
                </a:cubicBezTo>
                <a:cubicBezTo>
                  <a:pt x="985177" y="275181"/>
                  <a:pt x="956578" y="311305"/>
                  <a:pt x="928966" y="348492"/>
                </a:cubicBezTo>
                <a:cubicBezTo>
                  <a:pt x="921077" y="358054"/>
                  <a:pt x="915160" y="369741"/>
                  <a:pt x="908256" y="380366"/>
                </a:cubicBezTo>
                <a:cubicBezTo>
                  <a:pt x="905298" y="384616"/>
                  <a:pt x="901353" y="387804"/>
                  <a:pt x="895436" y="395241"/>
                </a:cubicBezTo>
                <a:cubicBezTo>
                  <a:pt x="895436" y="365492"/>
                  <a:pt x="895436" y="339992"/>
                  <a:pt x="895436" y="314493"/>
                </a:cubicBezTo>
                <a:cubicBezTo>
                  <a:pt x="895436" y="263494"/>
                  <a:pt x="895436" y="212495"/>
                  <a:pt x="895436" y="161496"/>
                </a:cubicBezTo>
                <a:cubicBezTo>
                  <a:pt x="895436" y="139184"/>
                  <a:pt x="892478" y="135997"/>
                  <a:pt x="870782" y="135997"/>
                </a:cubicBezTo>
                <a:cubicBezTo>
                  <a:pt x="713982" y="135997"/>
                  <a:pt x="557182" y="135997"/>
                  <a:pt x="399396" y="135997"/>
                </a:cubicBezTo>
                <a:cubicBezTo>
                  <a:pt x="394465" y="135997"/>
                  <a:pt x="388548" y="135997"/>
                  <a:pt x="381645" y="135997"/>
                </a:cubicBezTo>
                <a:cubicBezTo>
                  <a:pt x="381645" y="145559"/>
                  <a:pt x="381645" y="152997"/>
                  <a:pt x="381645" y="159371"/>
                </a:cubicBezTo>
                <a:cubicBezTo>
                  <a:pt x="381645" y="211433"/>
                  <a:pt x="381645" y="262431"/>
                  <a:pt x="381645" y="314493"/>
                </a:cubicBezTo>
                <a:cubicBezTo>
                  <a:pt x="380659" y="373991"/>
                  <a:pt x="346143" y="410116"/>
                  <a:pt x="290918" y="410116"/>
                </a:cubicBezTo>
                <a:cubicBezTo>
                  <a:pt x="241610" y="410116"/>
                  <a:pt x="192302" y="410116"/>
                  <a:pt x="142994" y="410116"/>
                </a:cubicBezTo>
                <a:cubicBezTo>
                  <a:pt x="138063" y="410116"/>
                  <a:pt x="133132" y="410116"/>
                  <a:pt x="126229" y="410116"/>
                </a:cubicBezTo>
                <a:cubicBezTo>
                  <a:pt x="126229" y="418615"/>
                  <a:pt x="126229" y="423928"/>
                  <a:pt x="126229" y="429240"/>
                </a:cubicBezTo>
                <a:cubicBezTo>
                  <a:pt x="126229" y="658735"/>
                  <a:pt x="126229" y="888229"/>
                  <a:pt x="126229" y="1117724"/>
                </a:cubicBezTo>
                <a:cubicBezTo>
                  <a:pt x="126229" y="1143223"/>
                  <a:pt x="128201" y="1145348"/>
                  <a:pt x="150883" y="1145348"/>
                </a:cubicBezTo>
                <a:cubicBezTo>
                  <a:pt x="390521" y="1145348"/>
                  <a:pt x="630158" y="1145348"/>
                  <a:pt x="869796" y="1145348"/>
                </a:cubicBezTo>
                <a:cubicBezTo>
                  <a:pt x="893464" y="1145348"/>
                  <a:pt x="895436" y="1143223"/>
                  <a:pt x="895436" y="1117724"/>
                </a:cubicBezTo>
                <a:cubicBezTo>
                  <a:pt x="895436" y="1052913"/>
                  <a:pt x="895436" y="988102"/>
                  <a:pt x="895436" y="923291"/>
                </a:cubicBezTo>
                <a:cubicBezTo>
                  <a:pt x="895436" y="916916"/>
                  <a:pt x="897409" y="908416"/>
                  <a:pt x="901353" y="904166"/>
                </a:cubicBezTo>
                <a:cubicBezTo>
                  <a:pt x="938827" y="860605"/>
                  <a:pt x="976302" y="818106"/>
                  <a:pt x="1013776" y="774545"/>
                </a:cubicBezTo>
                <a:cubicBezTo>
                  <a:pt x="1015748" y="773482"/>
                  <a:pt x="1016734" y="772420"/>
                  <a:pt x="1020679" y="769232"/>
                </a:cubicBezTo>
                <a:cubicBezTo>
                  <a:pt x="1020679" y="775607"/>
                  <a:pt x="1021665" y="779857"/>
                  <a:pt x="1021665" y="784107"/>
                </a:cubicBezTo>
                <a:cubicBezTo>
                  <a:pt x="1021665" y="902042"/>
                  <a:pt x="1021665" y="1018914"/>
                  <a:pt x="1021665" y="1135786"/>
                </a:cubicBezTo>
                <a:cubicBezTo>
                  <a:pt x="1020679" y="1222909"/>
                  <a:pt x="967426" y="1281345"/>
                  <a:pt x="886561" y="1281345"/>
                </a:cubicBezTo>
                <a:cubicBezTo>
                  <a:pt x="634103" y="1281345"/>
                  <a:pt x="382631" y="1281345"/>
                  <a:pt x="131160" y="1281345"/>
                </a:cubicBezTo>
                <a:cubicBezTo>
                  <a:pt x="55225" y="1281345"/>
                  <a:pt x="0" y="1221847"/>
                  <a:pt x="0" y="1140036"/>
                </a:cubicBezTo>
                <a:cubicBezTo>
                  <a:pt x="0" y="872292"/>
                  <a:pt x="0" y="603486"/>
                  <a:pt x="0" y="335742"/>
                </a:cubicBezTo>
                <a:cubicBezTo>
                  <a:pt x="0" y="315555"/>
                  <a:pt x="5917" y="298556"/>
                  <a:pt x="18737" y="283681"/>
                </a:cubicBezTo>
                <a:cubicBezTo>
                  <a:pt x="99603" y="198683"/>
                  <a:pt x="180468" y="113685"/>
                  <a:pt x="261333" y="28687"/>
                </a:cubicBezTo>
                <a:cubicBezTo>
                  <a:pt x="279084" y="9562"/>
                  <a:pt x="300780" y="0"/>
                  <a:pt x="326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cxnSp>
        <p:nvCxnSpPr>
          <p:cNvPr id="5" name="MH_Other_3"/>
          <p:cNvCxnSpPr/>
          <p:nvPr>
            <p:custDataLst>
              <p:tags r:id="rId4"/>
            </p:custDataLst>
          </p:nvPr>
        </p:nvCxnSpPr>
        <p:spPr>
          <a:xfrm>
            <a:off x="3099896" y="2191173"/>
            <a:ext cx="0" cy="4209627"/>
          </a:xfrm>
          <a:prstGeom prst="lin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H_Other_5"/>
          <p:cNvSpPr/>
          <p:nvPr>
            <p:custDataLst>
              <p:tags r:id="rId5"/>
            </p:custDataLst>
          </p:nvPr>
        </p:nvSpPr>
        <p:spPr>
          <a:xfrm>
            <a:off x="2989089" y="4057661"/>
            <a:ext cx="220663" cy="2206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HK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21" name="MH_Other_6"/>
          <p:cNvSpPr/>
          <p:nvPr>
            <p:custDataLst>
              <p:tags r:id="rId6"/>
            </p:custDataLst>
          </p:nvPr>
        </p:nvSpPr>
        <p:spPr>
          <a:xfrm>
            <a:off x="2990359" y="2751560"/>
            <a:ext cx="220663" cy="2222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HK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 flipV="1">
            <a:off x="9400" y="1046268"/>
            <a:ext cx="12188825" cy="16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 flipV="1">
            <a:off x="0" y="6698611"/>
            <a:ext cx="12214735" cy="16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9" name="MH_Other_1"/>
          <p:cNvSpPr/>
          <p:nvPr>
            <p:custDataLst>
              <p:tags r:id="rId7"/>
            </p:custDataLst>
          </p:nvPr>
        </p:nvSpPr>
        <p:spPr>
          <a:xfrm>
            <a:off x="9526007" y="2478119"/>
            <a:ext cx="1295227" cy="5667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编</a:t>
            </a:r>
            <a:r>
              <a:rPr lang="en-US" altLang="zh-CN" sz="2800" b="1" dirty="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码</a:t>
            </a:r>
            <a:endParaRPr lang="zh-CN" altLang="en-US" sz="2800" b="1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3" name="KSO_Shape"/>
          <p:cNvSpPr>
            <a:spLocks noChangeArrowheads="1"/>
          </p:cNvSpPr>
          <p:nvPr/>
        </p:nvSpPr>
        <p:spPr bwMode="auto">
          <a:xfrm>
            <a:off x="9583070" y="3541745"/>
            <a:ext cx="1238164" cy="2071444"/>
          </a:xfrm>
          <a:custGeom>
            <a:avLst/>
            <a:gdLst>
              <a:gd name="T0" fmla="*/ 0 w 1349375"/>
              <a:gd name="T1" fmla="*/ 1161619 h 2176463"/>
              <a:gd name="T2" fmla="*/ 511347 w 1349375"/>
              <a:gd name="T3" fmla="*/ 745789 h 2176463"/>
              <a:gd name="T4" fmla="*/ 877394 w 1349375"/>
              <a:gd name="T5" fmla="*/ 775726 h 2176463"/>
              <a:gd name="T6" fmla="*/ 913982 w 1349375"/>
              <a:gd name="T7" fmla="*/ 844714 h 2176463"/>
              <a:gd name="T8" fmla="*/ 711877 w 1349375"/>
              <a:gd name="T9" fmla="*/ 787716 h 2176463"/>
              <a:gd name="T10" fmla="*/ 169163 w 1349375"/>
              <a:gd name="T11" fmla="*/ 932643 h 2176463"/>
              <a:gd name="T12" fmla="*/ 216908 w 1349375"/>
              <a:gd name="T13" fmla="*/ 787890 h 2176463"/>
              <a:gd name="T14" fmla="*/ 318471 w 1349375"/>
              <a:gd name="T15" fmla="*/ 724290 h 2176463"/>
              <a:gd name="T16" fmla="*/ 553033 w 1349375"/>
              <a:gd name="T17" fmla="*/ 1049070 h 2176463"/>
              <a:gd name="T18" fmla="*/ 680209 w 1349375"/>
              <a:gd name="T19" fmla="*/ 253430 h 2176463"/>
              <a:gd name="T20" fmla="*/ 708796 w 1349375"/>
              <a:gd name="T21" fmla="*/ 323856 h 2176463"/>
              <a:gd name="T22" fmla="*/ 753323 w 1349375"/>
              <a:gd name="T23" fmla="*/ 402630 h 2176463"/>
              <a:gd name="T24" fmla="*/ 754709 w 1349375"/>
              <a:gd name="T25" fmla="*/ 457755 h 2176463"/>
              <a:gd name="T26" fmla="*/ 703425 w 1349375"/>
              <a:gd name="T27" fmla="*/ 546093 h 2176463"/>
              <a:gd name="T28" fmla="*/ 638627 w 1349375"/>
              <a:gd name="T29" fmla="*/ 642082 h 2176463"/>
              <a:gd name="T30" fmla="*/ 559102 w 1349375"/>
              <a:gd name="T31" fmla="*/ 675121 h 2176463"/>
              <a:gd name="T32" fmla="*/ 483735 w 1349375"/>
              <a:gd name="T33" fmla="*/ 651472 h 2176463"/>
              <a:gd name="T34" fmla="*/ 413393 w 1349375"/>
              <a:gd name="T35" fmla="*/ 562091 h 2176463"/>
              <a:gd name="T36" fmla="*/ 361763 w 1349375"/>
              <a:gd name="T37" fmla="*/ 466971 h 2176463"/>
              <a:gd name="T38" fmla="*/ 352926 w 1349375"/>
              <a:gd name="T39" fmla="*/ 409064 h 2176463"/>
              <a:gd name="T40" fmla="*/ 396760 w 1349375"/>
              <a:gd name="T41" fmla="*/ 350636 h 2176463"/>
              <a:gd name="T42" fmla="*/ 444059 w 1349375"/>
              <a:gd name="T43" fmla="*/ 278992 h 2176463"/>
              <a:gd name="T44" fmla="*/ 549399 w 1349375"/>
              <a:gd name="T45" fmla="*/ 282122 h 2176463"/>
              <a:gd name="T46" fmla="*/ 646943 w 1349375"/>
              <a:gd name="T47" fmla="*/ 243170 h 2176463"/>
              <a:gd name="T48" fmla="*/ 565393 w 1349375"/>
              <a:gd name="T49" fmla="*/ 125229 h 2176463"/>
              <a:gd name="T50" fmla="*/ 665182 w 1349375"/>
              <a:gd name="T51" fmla="*/ 154446 h 2176463"/>
              <a:gd name="T52" fmla="*/ 707674 w 1349375"/>
              <a:gd name="T53" fmla="*/ 176361 h 2176463"/>
              <a:gd name="T54" fmla="*/ 738151 w 1349375"/>
              <a:gd name="T55" fmla="*/ 219492 h 2176463"/>
              <a:gd name="T56" fmla="*/ 751212 w 1349375"/>
              <a:gd name="T57" fmla="*/ 336538 h 2176463"/>
              <a:gd name="T58" fmla="*/ 719691 w 1349375"/>
              <a:gd name="T59" fmla="*/ 329234 h 2176463"/>
              <a:gd name="T60" fmla="*/ 690608 w 1349375"/>
              <a:gd name="T61" fmla="*/ 251493 h 2176463"/>
              <a:gd name="T62" fmla="*/ 627391 w 1349375"/>
              <a:gd name="T63" fmla="*/ 246101 h 2176463"/>
              <a:gd name="T64" fmla="*/ 519069 w 1349375"/>
              <a:gd name="T65" fmla="*/ 277581 h 2176463"/>
              <a:gd name="T66" fmla="*/ 416145 w 1349375"/>
              <a:gd name="T67" fmla="*/ 264884 h 2176463"/>
              <a:gd name="T68" fmla="*/ 379748 w 1349375"/>
              <a:gd name="T69" fmla="*/ 380539 h 2176463"/>
              <a:gd name="T70" fmla="*/ 357283 w 1349375"/>
              <a:gd name="T71" fmla="*/ 317755 h 2176463"/>
              <a:gd name="T72" fmla="*/ 377310 w 1349375"/>
              <a:gd name="T73" fmla="*/ 223144 h 2176463"/>
              <a:gd name="T74" fmla="*/ 433734 w 1349375"/>
              <a:gd name="T75" fmla="*/ 156012 h 2176463"/>
              <a:gd name="T76" fmla="*/ 544495 w 1349375"/>
              <a:gd name="T77" fmla="*/ 125229 h 2176463"/>
              <a:gd name="T78" fmla="*/ 824836 w 1349375"/>
              <a:gd name="T79" fmla="*/ 10416 h 2176463"/>
              <a:gd name="T80" fmla="*/ 787856 w 1349375"/>
              <a:gd name="T81" fmla="*/ 40970 h 2176463"/>
              <a:gd name="T82" fmla="*/ 777438 w 1349375"/>
              <a:gd name="T83" fmla="*/ 218566 h 2176463"/>
              <a:gd name="T84" fmla="*/ 798446 w 1349375"/>
              <a:gd name="T85" fmla="*/ 262314 h 2176463"/>
              <a:gd name="T86" fmla="*/ 842372 w 1349375"/>
              <a:gd name="T87" fmla="*/ 283320 h 2176463"/>
              <a:gd name="T88" fmla="*/ 824315 w 1349375"/>
              <a:gd name="T89" fmla="*/ 350852 h 2176463"/>
              <a:gd name="T90" fmla="*/ 887512 w 1349375"/>
              <a:gd name="T91" fmla="*/ 329846 h 2176463"/>
              <a:gd name="T92" fmla="*/ 1113736 w 1349375"/>
              <a:gd name="T93" fmla="*/ 282799 h 2176463"/>
              <a:gd name="T94" fmla="*/ 1156273 w 1349375"/>
              <a:gd name="T95" fmla="*/ 259884 h 2176463"/>
              <a:gd name="T96" fmla="*/ 1175197 w 1349375"/>
              <a:gd name="T97" fmla="*/ 214747 h 2176463"/>
              <a:gd name="T98" fmla="*/ 1162870 w 1349375"/>
              <a:gd name="T99" fmla="*/ 38019 h 2176463"/>
              <a:gd name="T100" fmla="*/ 1124328 w 1349375"/>
              <a:gd name="T101" fmla="*/ 9374 h 2176463"/>
              <a:gd name="T102" fmla="*/ 1122418 w 1349375"/>
              <a:gd name="T103" fmla="*/ 2604 h 2176463"/>
              <a:gd name="T104" fmla="*/ 1165648 w 1349375"/>
              <a:gd name="T105" fmla="*/ 31596 h 2176463"/>
              <a:gd name="T106" fmla="*/ 1181100 w 1349375"/>
              <a:gd name="T107" fmla="*/ 211101 h 2176463"/>
              <a:gd name="T108" fmla="*/ 1163391 w 1349375"/>
              <a:gd name="T109" fmla="*/ 261098 h 2176463"/>
              <a:gd name="T110" fmla="*/ 1118425 w 1349375"/>
              <a:gd name="T111" fmla="*/ 288181 h 2176463"/>
              <a:gd name="T112" fmla="*/ 891853 w 1349375"/>
              <a:gd name="T113" fmla="*/ 334706 h 2176463"/>
              <a:gd name="T114" fmla="*/ 827961 w 1349375"/>
              <a:gd name="T115" fmla="*/ 356928 h 2176463"/>
              <a:gd name="T116" fmla="*/ 848622 w 1349375"/>
              <a:gd name="T117" fmla="*/ 289569 h 2176463"/>
              <a:gd name="T118" fmla="*/ 799314 w 1349375"/>
              <a:gd name="T119" fmla="*/ 271342 h 2176463"/>
              <a:gd name="T120" fmla="*/ 772924 w 1349375"/>
              <a:gd name="T121" fmla="*/ 226899 h 2176463"/>
              <a:gd name="T122" fmla="*/ 778827 w 1349375"/>
              <a:gd name="T123" fmla="*/ 44616 h 2176463"/>
              <a:gd name="T124" fmla="*/ 815808 w 1349375"/>
              <a:gd name="T125" fmla="*/ 7812 h 217646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349375" h="2176463">
                <a:moveTo>
                  <a:pt x="303212" y="1423988"/>
                </a:moveTo>
                <a:lnTo>
                  <a:pt x="960437" y="1423988"/>
                </a:lnTo>
                <a:lnTo>
                  <a:pt x="960437" y="2176463"/>
                </a:lnTo>
                <a:lnTo>
                  <a:pt x="303212" y="2176463"/>
                </a:lnTo>
                <a:lnTo>
                  <a:pt x="303212" y="1423988"/>
                </a:lnTo>
                <a:close/>
                <a:moveTo>
                  <a:pt x="0" y="1327150"/>
                </a:moveTo>
                <a:lnTo>
                  <a:pt x="1263650" y="1327150"/>
                </a:lnTo>
                <a:lnTo>
                  <a:pt x="1125559" y="1600200"/>
                </a:lnTo>
                <a:lnTo>
                  <a:pt x="973977" y="1600200"/>
                </a:lnTo>
                <a:lnTo>
                  <a:pt x="973977" y="1411074"/>
                </a:lnTo>
                <a:lnTo>
                  <a:pt x="289871" y="1411074"/>
                </a:lnTo>
                <a:lnTo>
                  <a:pt x="289871" y="1600200"/>
                </a:lnTo>
                <a:lnTo>
                  <a:pt x="138091" y="1600200"/>
                </a:lnTo>
                <a:lnTo>
                  <a:pt x="0" y="1327150"/>
                </a:lnTo>
                <a:close/>
                <a:moveTo>
                  <a:pt x="0" y="1212850"/>
                </a:moveTo>
                <a:lnTo>
                  <a:pt x="1263650" y="1212850"/>
                </a:lnTo>
                <a:lnTo>
                  <a:pt x="1263650" y="1312863"/>
                </a:lnTo>
                <a:lnTo>
                  <a:pt x="0" y="1312863"/>
                </a:lnTo>
                <a:lnTo>
                  <a:pt x="0" y="1212850"/>
                </a:lnTo>
                <a:close/>
                <a:moveTo>
                  <a:pt x="608111" y="806450"/>
                </a:moveTo>
                <a:lnTo>
                  <a:pt x="655341" y="806450"/>
                </a:lnTo>
                <a:lnTo>
                  <a:pt x="679450" y="852064"/>
                </a:lnTo>
                <a:lnTo>
                  <a:pt x="662850" y="869318"/>
                </a:lnTo>
                <a:lnTo>
                  <a:pt x="677869" y="974429"/>
                </a:lnTo>
                <a:lnTo>
                  <a:pt x="631627" y="1146175"/>
                </a:lnTo>
                <a:lnTo>
                  <a:pt x="585583" y="974429"/>
                </a:lnTo>
                <a:lnTo>
                  <a:pt x="600799" y="869318"/>
                </a:lnTo>
                <a:lnTo>
                  <a:pt x="584200" y="852064"/>
                </a:lnTo>
                <a:lnTo>
                  <a:pt x="608111" y="806450"/>
                </a:lnTo>
                <a:close/>
                <a:moveTo>
                  <a:pt x="829622" y="793750"/>
                </a:moveTo>
                <a:lnTo>
                  <a:pt x="857290" y="806456"/>
                </a:lnTo>
                <a:lnTo>
                  <a:pt x="886153" y="820354"/>
                </a:lnTo>
                <a:lnTo>
                  <a:pt x="900683" y="827501"/>
                </a:lnTo>
                <a:lnTo>
                  <a:pt x="915015" y="834648"/>
                </a:lnTo>
                <a:lnTo>
                  <a:pt x="928949" y="841796"/>
                </a:lnTo>
                <a:lnTo>
                  <a:pt x="942484" y="849141"/>
                </a:lnTo>
                <a:lnTo>
                  <a:pt x="955422" y="856289"/>
                </a:lnTo>
                <a:lnTo>
                  <a:pt x="967565" y="863436"/>
                </a:lnTo>
                <a:lnTo>
                  <a:pt x="978911" y="870186"/>
                </a:lnTo>
                <a:lnTo>
                  <a:pt x="989262" y="876936"/>
                </a:lnTo>
                <a:lnTo>
                  <a:pt x="998418" y="883091"/>
                </a:lnTo>
                <a:lnTo>
                  <a:pt x="1002399" y="886267"/>
                </a:lnTo>
                <a:lnTo>
                  <a:pt x="1005982" y="889245"/>
                </a:lnTo>
                <a:lnTo>
                  <a:pt x="1009167" y="892224"/>
                </a:lnTo>
                <a:lnTo>
                  <a:pt x="1012351" y="894804"/>
                </a:lnTo>
                <a:lnTo>
                  <a:pt x="1014740" y="897584"/>
                </a:lnTo>
                <a:lnTo>
                  <a:pt x="1017129" y="900165"/>
                </a:lnTo>
                <a:lnTo>
                  <a:pt x="1018522" y="902150"/>
                </a:lnTo>
                <a:lnTo>
                  <a:pt x="1020114" y="904930"/>
                </a:lnTo>
                <a:lnTo>
                  <a:pt x="1023299" y="910687"/>
                </a:lnTo>
                <a:lnTo>
                  <a:pt x="1026683" y="917437"/>
                </a:lnTo>
                <a:lnTo>
                  <a:pt x="1029868" y="925379"/>
                </a:lnTo>
                <a:lnTo>
                  <a:pt x="1033451" y="934114"/>
                </a:lnTo>
                <a:lnTo>
                  <a:pt x="1037034" y="943644"/>
                </a:lnTo>
                <a:lnTo>
                  <a:pt x="1040617" y="953968"/>
                </a:lnTo>
                <a:lnTo>
                  <a:pt x="1044200" y="965086"/>
                </a:lnTo>
                <a:lnTo>
                  <a:pt x="1047782" y="976402"/>
                </a:lnTo>
                <a:lnTo>
                  <a:pt x="1051365" y="988314"/>
                </a:lnTo>
                <a:lnTo>
                  <a:pt x="1058133" y="1013330"/>
                </a:lnTo>
                <a:lnTo>
                  <a:pt x="1065100" y="1039338"/>
                </a:lnTo>
                <a:lnTo>
                  <a:pt x="1071868" y="1065545"/>
                </a:lnTo>
                <a:lnTo>
                  <a:pt x="1078038" y="1091156"/>
                </a:lnTo>
                <a:lnTo>
                  <a:pt x="1083612" y="1115377"/>
                </a:lnTo>
                <a:lnTo>
                  <a:pt x="1088787" y="1137811"/>
                </a:lnTo>
                <a:lnTo>
                  <a:pt x="1093166" y="1157863"/>
                </a:lnTo>
                <a:lnTo>
                  <a:pt x="1099536" y="1187445"/>
                </a:lnTo>
                <a:lnTo>
                  <a:pt x="1101725" y="1198563"/>
                </a:lnTo>
                <a:lnTo>
                  <a:pt x="650875" y="1198563"/>
                </a:lnTo>
                <a:lnTo>
                  <a:pt x="889537" y="956350"/>
                </a:lnTo>
                <a:lnTo>
                  <a:pt x="813300" y="899966"/>
                </a:lnTo>
                <a:lnTo>
                  <a:pt x="876598" y="873958"/>
                </a:lnTo>
                <a:lnTo>
                  <a:pt x="829622" y="793750"/>
                </a:lnTo>
                <a:close/>
                <a:moveTo>
                  <a:pt x="434260" y="793750"/>
                </a:moveTo>
                <a:lnTo>
                  <a:pt x="387846" y="873958"/>
                </a:lnTo>
                <a:lnTo>
                  <a:pt x="450921" y="899966"/>
                </a:lnTo>
                <a:lnTo>
                  <a:pt x="374755" y="956350"/>
                </a:lnTo>
                <a:lnTo>
                  <a:pt x="612775" y="1198563"/>
                </a:lnTo>
                <a:lnTo>
                  <a:pt x="163512" y="1198563"/>
                </a:lnTo>
                <a:lnTo>
                  <a:pt x="165694" y="1187445"/>
                </a:lnTo>
                <a:lnTo>
                  <a:pt x="171842" y="1157863"/>
                </a:lnTo>
                <a:lnTo>
                  <a:pt x="176206" y="1137811"/>
                </a:lnTo>
                <a:lnTo>
                  <a:pt x="181363" y="1115377"/>
                </a:lnTo>
                <a:lnTo>
                  <a:pt x="187115" y="1091156"/>
                </a:lnTo>
                <a:lnTo>
                  <a:pt x="193264" y="1065545"/>
                </a:lnTo>
                <a:lnTo>
                  <a:pt x="199810" y="1039338"/>
                </a:lnTo>
                <a:lnTo>
                  <a:pt x="206554" y="1013330"/>
                </a:lnTo>
                <a:lnTo>
                  <a:pt x="213694" y="988314"/>
                </a:lnTo>
                <a:lnTo>
                  <a:pt x="217265" y="976402"/>
                </a:lnTo>
                <a:lnTo>
                  <a:pt x="220835" y="965086"/>
                </a:lnTo>
                <a:lnTo>
                  <a:pt x="224405" y="953968"/>
                </a:lnTo>
                <a:lnTo>
                  <a:pt x="227976" y="943644"/>
                </a:lnTo>
                <a:lnTo>
                  <a:pt x="231546" y="934114"/>
                </a:lnTo>
                <a:lnTo>
                  <a:pt x="234719" y="925379"/>
                </a:lnTo>
                <a:lnTo>
                  <a:pt x="238091" y="917437"/>
                </a:lnTo>
                <a:lnTo>
                  <a:pt x="241463" y="910687"/>
                </a:lnTo>
                <a:lnTo>
                  <a:pt x="244835" y="904930"/>
                </a:lnTo>
                <a:lnTo>
                  <a:pt x="246422" y="902150"/>
                </a:lnTo>
                <a:lnTo>
                  <a:pt x="247811" y="900165"/>
                </a:lnTo>
                <a:lnTo>
                  <a:pt x="249794" y="897584"/>
                </a:lnTo>
                <a:lnTo>
                  <a:pt x="252571" y="894804"/>
                </a:lnTo>
                <a:lnTo>
                  <a:pt x="255348" y="892224"/>
                </a:lnTo>
                <a:lnTo>
                  <a:pt x="258720" y="889245"/>
                </a:lnTo>
                <a:lnTo>
                  <a:pt x="262488" y="886267"/>
                </a:lnTo>
                <a:lnTo>
                  <a:pt x="266455" y="883091"/>
                </a:lnTo>
                <a:lnTo>
                  <a:pt x="275580" y="876936"/>
                </a:lnTo>
                <a:lnTo>
                  <a:pt x="285894" y="870186"/>
                </a:lnTo>
                <a:lnTo>
                  <a:pt x="297200" y="863436"/>
                </a:lnTo>
                <a:lnTo>
                  <a:pt x="309299" y="856289"/>
                </a:lnTo>
                <a:lnTo>
                  <a:pt x="322192" y="849141"/>
                </a:lnTo>
                <a:lnTo>
                  <a:pt x="335680" y="841796"/>
                </a:lnTo>
                <a:lnTo>
                  <a:pt x="349564" y="834648"/>
                </a:lnTo>
                <a:lnTo>
                  <a:pt x="363845" y="827501"/>
                </a:lnTo>
                <a:lnTo>
                  <a:pt x="378325" y="820354"/>
                </a:lnTo>
                <a:lnTo>
                  <a:pt x="406887" y="806456"/>
                </a:lnTo>
                <a:lnTo>
                  <a:pt x="434260" y="793750"/>
                </a:lnTo>
                <a:close/>
                <a:moveTo>
                  <a:pt x="750590" y="758825"/>
                </a:moveTo>
                <a:lnTo>
                  <a:pt x="766876" y="765966"/>
                </a:lnTo>
                <a:lnTo>
                  <a:pt x="785147" y="773900"/>
                </a:lnTo>
                <a:lnTo>
                  <a:pt x="808186" y="784015"/>
                </a:lnTo>
                <a:lnTo>
                  <a:pt x="856844" y="867718"/>
                </a:lnTo>
                <a:lnTo>
                  <a:pt x="785743" y="896875"/>
                </a:lnTo>
                <a:lnTo>
                  <a:pt x="868363" y="958165"/>
                </a:lnTo>
                <a:lnTo>
                  <a:pt x="631825" y="1198563"/>
                </a:lnTo>
                <a:lnTo>
                  <a:pt x="750590" y="758825"/>
                </a:lnTo>
                <a:close/>
                <a:moveTo>
                  <a:pt x="513357" y="758825"/>
                </a:moveTo>
                <a:lnTo>
                  <a:pt x="631825" y="1198563"/>
                </a:lnTo>
                <a:lnTo>
                  <a:pt x="395287" y="958165"/>
                </a:lnTo>
                <a:lnTo>
                  <a:pt x="478174" y="896875"/>
                </a:lnTo>
                <a:lnTo>
                  <a:pt x="407014" y="867718"/>
                </a:lnTo>
                <a:lnTo>
                  <a:pt x="455514" y="784015"/>
                </a:lnTo>
                <a:lnTo>
                  <a:pt x="478771" y="773900"/>
                </a:lnTo>
                <a:lnTo>
                  <a:pt x="497058" y="765966"/>
                </a:lnTo>
                <a:lnTo>
                  <a:pt x="513357" y="758825"/>
                </a:lnTo>
                <a:close/>
                <a:moveTo>
                  <a:pt x="750794" y="269875"/>
                </a:moveTo>
                <a:lnTo>
                  <a:pt x="755742" y="272657"/>
                </a:lnTo>
                <a:lnTo>
                  <a:pt x="760691" y="275835"/>
                </a:lnTo>
                <a:lnTo>
                  <a:pt x="765243" y="279014"/>
                </a:lnTo>
                <a:lnTo>
                  <a:pt x="769598" y="282392"/>
                </a:lnTo>
                <a:lnTo>
                  <a:pt x="773557" y="285769"/>
                </a:lnTo>
                <a:lnTo>
                  <a:pt x="777120" y="289544"/>
                </a:lnTo>
                <a:lnTo>
                  <a:pt x="780485" y="293319"/>
                </a:lnTo>
                <a:lnTo>
                  <a:pt x="783652" y="297689"/>
                </a:lnTo>
                <a:lnTo>
                  <a:pt x="786621" y="301663"/>
                </a:lnTo>
                <a:lnTo>
                  <a:pt x="789392" y="306034"/>
                </a:lnTo>
                <a:lnTo>
                  <a:pt x="791767" y="310603"/>
                </a:lnTo>
                <a:lnTo>
                  <a:pt x="794143" y="315173"/>
                </a:lnTo>
                <a:lnTo>
                  <a:pt x="796320" y="320139"/>
                </a:lnTo>
                <a:lnTo>
                  <a:pt x="798300" y="324908"/>
                </a:lnTo>
                <a:lnTo>
                  <a:pt x="800081" y="330272"/>
                </a:lnTo>
                <a:lnTo>
                  <a:pt x="801862" y="335437"/>
                </a:lnTo>
                <a:lnTo>
                  <a:pt x="803446" y="341000"/>
                </a:lnTo>
                <a:lnTo>
                  <a:pt x="804634" y="346563"/>
                </a:lnTo>
                <a:lnTo>
                  <a:pt x="807405" y="358086"/>
                </a:lnTo>
                <a:lnTo>
                  <a:pt x="809780" y="370006"/>
                </a:lnTo>
                <a:lnTo>
                  <a:pt x="811957" y="382722"/>
                </a:lnTo>
                <a:lnTo>
                  <a:pt x="816708" y="409344"/>
                </a:lnTo>
                <a:lnTo>
                  <a:pt x="819083" y="423450"/>
                </a:lnTo>
                <a:lnTo>
                  <a:pt x="821855" y="437953"/>
                </a:lnTo>
                <a:lnTo>
                  <a:pt x="826803" y="439145"/>
                </a:lnTo>
                <a:lnTo>
                  <a:pt x="831158" y="440138"/>
                </a:lnTo>
                <a:lnTo>
                  <a:pt x="835710" y="441728"/>
                </a:lnTo>
                <a:lnTo>
                  <a:pt x="839867" y="443714"/>
                </a:lnTo>
                <a:lnTo>
                  <a:pt x="843826" y="445701"/>
                </a:lnTo>
                <a:lnTo>
                  <a:pt x="847785" y="448284"/>
                </a:lnTo>
                <a:lnTo>
                  <a:pt x="851348" y="450866"/>
                </a:lnTo>
                <a:lnTo>
                  <a:pt x="854713" y="453449"/>
                </a:lnTo>
                <a:lnTo>
                  <a:pt x="857880" y="456628"/>
                </a:lnTo>
                <a:lnTo>
                  <a:pt x="860651" y="460005"/>
                </a:lnTo>
                <a:lnTo>
                  <a:pt x="863026" y="463582"/>
                </a:lnTo>
                <a:lnTo>
                  <a:pt x="865600" y="467356"/>
                </a:lnTo>
                <a:lnTo>
                  <a:pt x="867381" y="471131"/>
                </a:lnTo>
                <a:lnTo>
                  <a:pt x="868767" y="475105"/>
                </a:lnTo>
                <a:lnTo>
                  <a:pt x="870152" y="479277"/>
                </a:lnTo>
                <a:lnTo>
                  <a:pt x="871142" y="483648"/>
                </a:lnTo>
                <a:lnTo>
                  <a:pt x="871538" y="488217"/>
                </a:lnTo>
                <a:lnTo>
                  <a:pt x="871538" y="492787"/>
                </a:lnTo>
                <a:lnTo>
                  <a:pt x="871142" y="497753"/>
                </a:lnTo>
                <a:lnTo>
                  <a:pt x="870350" y="502522"/>
                </a:lnTo>
                <a:lnTo>
                  <a:pt x="869162" y="507488"/>
                </a:lnTo>
                <a:lnTo>
                  <a:pt x="867381" y="512654"/>
                </a:lnTo>
                <a:lnTo>
                  <a:pt x="865006" y="517621"/>
                </a:lnTo>
                <a:lnTo>
                  <a:pt x="862235" y="522985"/>
                </a:lnTo>
                <a:lnTo>
                  <a:pt x="859067" y="528150"/>
                </a:lnTo>
                <a:lnTo>
                  <a:pt x="855109" y="533515"/>
                </a:lnTo>
                <a:lnTo>
                  <a:pt x="850952" y="538879"/>
                </a:lnTo>
                <a:lnTo>
                  <a:pt x="845805" y="544044"/>
                </a:lnTo>
                <a:lnTo>
                  <a:pt x="840263" y="549607"/>
                </a:lnTo>
                <a:lnTo>
                  <a:pt x="834127" y="554971"/>
                </a:lnTo>
                <a:lnTo>
                  <a:pt x="827397" y="560335"/>
                </a:lnTo>
                <a:lnTo>
                  <a:pt x="819875" y="565700"/>
                </a:lnTo>
                <a:lnTo>
                  <a:pt x="817896" y="575633"/>
                </a:lnTo>
                <a:lnTo>
                  <a:pt x="815520" y="585368"/>
                </a:lnTo>
                <a:lnTo>
                  <a:pt x="813145" y="595302"/>
                </a:lnTo>
                <a:lnTo>
                  <a:pt x="810176" y="605037"/>
                </a:lnTo>
                <a:lnTo>
                  <a:pt x="806811" y="614573"/>
                </a:lnTo>
                <a:lnTo>
                  <a:pt x="803644" y="623911"/>
                </a:lnTo>
                <a:lnTo>
                  <a:pt x="799883" y="633249"/>
                </a:lnTo>
                <a:lnTo>
                  <a:pt x="796122" y="642189"/>
                </a:lnTo>
                <a:lnTo>
                  <a:pt x="791767" y="651328"/>
                </a:lnTo>
                <a:lnTo>
                  <a:pt x="787215" y="660069"/>
                </a:lnTo>
                <a:lnTo>
                  <a:pt x="782662" y="668414"/>
                </a:lnTo>
                <a:lnTo>
                  <a:pt x="777714" y="676957"/>
                </a:lnTo>
                <a:lnTo>
                  <a:pt x="772369" y="684904"/>
                </a:lnTo>
                <a:lnTo>
                  <a:pt x="767025" y="692851"/>
                </a:lnTo>
                <a:lnTo>
                  <a:pt x="761285" y="700400"/>
                </a:lnTo>
                <a:lnTo>
                  <a:pt x="755544" y="707552"/>
                </a:lnTo>
                <a:lnTo>
                  <a:pt x="749408" y="714705"/>
                </a:lnTo>
                <a:lnTo>
                  <a:pt x="742876" y="721261"/>
                </a:lnTo>
                <a:lnTo>
                  <a:pt x="736542" y="727618"/>
                </a:lnTo>
                <a:lnTo>
                  <a:pt x="729614" y="733579"/>
                </a:lnTo>
                <a:lnTo>
                  <a:pt x="722884" y="739141"/>
                </a:lnTo>
                <a:lnTo>
                  <a:pt x="715758" y="744307"/>
                </a:lnTo>
                <a:lnTo>
                  <a:pt x="708434" y="749075"/>
                </a:lnTo>
                <a:lnTo>
                  <a:pt x="700715" y="753645"/>
                </a:lnTo>
                <a:lnTo>
                  <a:pt x="693193" y="757419"/>
                </a:lnTo>
                <a:lnTo>
                  <a:pt x="685275" y="760797"/>
                </a:lnTo>
                <a:lnTo>
                  <a:pt x="676962" y="763976"/>
                </a:lnTo>
                <a:lnTo>
                  <a:pt x="668846" y="766360"/>
                </a:lnTo>
                <a:lnTo>
                  <a:pt x="660532" y="768744"/>
                </a:lnTo>
                <a:lnTo>
                  <a:pt x="656178" y="769340"/>
                </a:lnTo>
                <a:lnTo>
                  <a:pt x="651823" y="769936"/>
                </a:lnTo>
                <a:lnTo>
                  <a:pt x="647468" y="770730"/>
                </a:lnTo>
                <a:lnTo>
                  <a:pt x="643114" y="771128"/>
                </a:lnTo>
                <a:lnTo>
                  <a:pt x="638759" y="771326"/>
                </a:lnTo>
                <a:lnTo>
                  <a:pt x="634206" y="771525"/>
                </a:lnTo>
                <a:lnTo>
                  <a:pt x="629654" y="771326"/>
                </a:lnTo>
                <a:lnTo>
                  <a:pt x="625299" y="771128"/>
                </a:lnTo>
                <a:lnTo>
                  <a:pt x="620746" y="770730"/>
                </a:lnTo>
                <a:lnTo>
                  <a:pt x="616589" y="769936"/>
                </a:lnTo>
                <a:lnTo>
                  <a:pt x="612235" y="769340"/>
                </a:lnTo>
                <a:lnTo>
                  <a:pt x="608078" y="768744"/>
                </a:lnTo>
                <a:lnTo>
                  <a:pt x="599567" y="766360"/>
                </a:lnTo>
                <a:lnTo>
                  <a:pt x="591451" y="763976"/>
                </a:lnTo>
                <a:lnTo>
                  <a:pt x="583137" y="760797"/>
                </a:lnTo>
                <a:lnTo>
                  <a:pt x="575220" y="757419"/>
                </a:lnTo>
                <a:lnTo>
                  <a:pt x="567698" y="753645"/>
                </a:lnTo>
                <a:lnTo>
                  <a:pt x="560176" y="749075"/>
                </a:lnTo>
                <a:lnTo>
                  <a:pt x="552654" y="744307"/>
                </a:lnTo>
                <a:lnTo>
                  <a:pt x="545529" y="739141"/>
                </a:lnTo>
                <a:lnTo>
                  <a:pt x="538799" y="733579"/>
                </a:lnTo>
                <a:lnTo>
                  <a:pt x="531871" y="727618"/>
                </a:lnTo>
                <a:lnTo>
                  <a:pt x="525537" y="721261"/>
                </a:lnTo>
                <a:lnTo>
                  <a:pt x="519004" y="714705"/>
                </a:lnTo>
                <a:lnTo>
                  <a:pt x="512868" y="707552"/>
                </a:lnTo>
                <a:lnTo>
                  <a:pt x="507128" y="700400"/>
                </a:lnTo>
                <a:lnTo>
                  <a:pt x="501388" y="692851"/>
                </a:lnTo>
                <a:lnTo>
                  <a:pt x="496043" y="684904"/>
                </a:lnTo>
                <a:lnTo>
                  <a:pt x="490699" y="676957"/>
                </a:lnTo>
                <a:lnTo>
                  <a:pt x="485948" y="668414"/>
                </a:lnTo>
                <a:lnTo>
                  <a:pt x="481198" y="660069"/>
                </a:lnTo>
                <a:lnTo>
                  <a:pt x="476645" y="651328"/>
                </a:lnTo>
                <a:lnTo>
                  <a:pt x="472290" y="642189"/>
                </a:lnTo>
                <a:lnTo>
                  <a:pt x="468529" y="633249"/>
                </a:lnTo>
                <a:lnTo>
                  <a:pt x="464769" y="623911"/>
                </a:lnTo>
                <a:lnTo>
                  <a:pt x="461602" y="614573"/>
                </a:lnTo>
                <a:lnTo>
                  <a:pt x="458237" y="605037"/>
                </a:lnTo>
                <a:lnTo>
                  <a:pt x="455267" y="595302"/>
                </a:lnTo>
                <a:lnTo>
                  <a:pt x="452892" y="585368"/>
                </a:lnTo>
                <a:lnTo>
                  <a:pt x="450517" y="575633"/>
                </a:lnTo>
                <a:lnTo>
                  <a:pt x="448537" y="565700"/>
                </a:lnTo>
                <a:lnTo>
                  <a:pt x="441214" y="560335"/>
                </a:lnTo>
                <a:lnTo>
                  <a:pt x="434286" y="554971"/>
                </a:lnTo>
                <a:lnTo>
                  <a:pt x="428149" y="549607"/>
                </a:lnTo>
                <a:lnTo>
                  <a:pt x="422607" y="544044"/>
                </a:lnTo>
                <a:lnTo>
                  <a:pt x="417659" y="538879"/>
                </a:lnTo>
                <a:lnTo>
                  <a:pt x="413304" y="533515"/>
                </a:lnTo>
                <a:lnTo>
                  <a:pt x="409543" y="528150"/>
                </a:lnTo>
                <a:lnTo>
                  <a:pt x="406178" y="522985"/>
                </a:lnTo>
                <a:lnTo>
                  <a:pt x="403407" y="517621"/>
                </a:lnTo>
                <a:lnTo>
                  <a:pt x="401229" y="512654"/>
                </a:lnTo>
                <a:lnTo>
                  <a:pt x="399448" y="507488"/>
                </a:lnTo>
                <a:lnTo>
                  <a:pt x="398062" y="502522"/>
                </a:lnTo>
                <a:lnTo>
                  <a:pt x="397469" y="497753"/>
                </a:lnTo>
                <a:lnTo>
                  <a:pt x="396875" y="492787"/>
                </a:lnTo>
                <a:lnTo>
                  <a:pt x="396875" y="488217"/>
                </a:lnTo>
                <a:lnTo>
                  <a:pt x="397469" y="483648"/>
                </a:lnTo>
                <a:lnTo>
                  <a:pt x="398260" y="479277"/>
                </a:lnTo>
                <a:lnTo>
                  <a:pt x="399646" y="475105"/>
                </a:lnTo>
                <a:lnTo>
                  <a:pt x="401229" y="471131"/>
                </a:lnTo>
                <a:lnTo>
                  <a:pt x="403209" y="467356"/>
                </a:lnTo>
                <a:lnTo>
                  <a:pt x="405386" y="463582"/>
                </a:lnTo>
                <a:lnTo>
                  <a:pt x="407762" y="460005"/>
                </a:lnTo>
                <a:lnTo>
                  <a:pt x="410731" y="456628"/>
                </a:lnTo>
                <a:lnTo>
                  <a:pt x="413700" y="453449"/>
                </a:lnTo>
                <a:lnTo>
                  <a:pt x="417065" y="450866"/>
                </a:lnTo>
                <a:lnTo>
                  <a:pt x="420826" y="448284"/>
                </a:lnTo>
                <a:lnTo>
                  <a:pt x="424587" y="445701"/>
                </a:lnTo>
                <a:lnTo>
                  <a:pt x="428545" y="443714"/>
                </a:lnTo>
                <a:lnTo>
                  <a:pt x="432702" y="441728"/>
                </a:lnTo>
                <a:lnTo>
                  <a:pt x="437255" y="440138"/>
                </a:lnTo>
                <a:lnTo>
                  <a:pt x="441807" y="439145"/>
                </a:lnTo>
                <a:lnTo>
                  <a:pt x="446558" y="437953"/>
                </a:lnTo>
                <a:lnTo>
                  <a:pt x="450319" y="418880"/>
                </a:lnTo>
                <a:lnTo>
                  <a:pt x="453288" y="400602"/>
                </a:lnTo>
                <a:lnTo>
                  <a:pt x="456455" y="383119"/>
                </a:lnTo>
                <a:lnTo>
                  <a:pt x="459226" y="366430"/>
                </a:lnTo>
                <a:lnTo>
                  <a:pt x="461008" y="358483"/>
                </a:lnTo>
                <a:lnTo>
                  <a:pt x="462591" y="350934"/>
                </a:lnTo>
                <a:lnTo>
                  <a:pt x="464571" y="343384"/>
                </a:lnTo>
                <a:lnTo>
                  <a:pt x="466550" y="336232"/>
                </a:lnTo>
                <a:lnTo>
                  <a:pt x="468925" y="329080"/>
                </a:lnTo>
                <a:lnTo>
                  <a:pt x="471301" y="322524"/>
                </a:lnTo>
                <a:lnTo>
                  <a:pt x="473874" y="315967"/>
                </a:lnTo>
                <a:lnTo>
                  <a:pt x="477041" y="310007"/>
                </a:lnTo>
                <a:lnTo>
                  <a:pt x="482979" y="311994"/>
                </a:lnTo>
                <a:lnTo>
                  <a:pt x="491095" y="314577"/>
                </a:lnTo>
                <a:lnTo>
                  <a:pt x="501388" y="317358"/>
                </a:lnTo>
                <a:lnTo>
                  <a:pt x="507326" y="318749"/>
                </a:lnTo>
                <a:lnTo>
                  <a:pt x="513462" y="320338"/>
                </a:lnTo>
                <a:lnTo>
                  <a:pt x="520192" y="321332"/>
                </a:lnTo>
                <a:lnTo>
                  <a:pt x="527318" y="322722"/>
                </a:lnTo>
                <a:lnTo>
                  <a:pt x="534840" y="323914"/>
                </a:lnTo>
                <a:lnTo>
                  <a:pt x="542757" y="324709"/>
                </a:lnTo>
                <a:lnTo>
                  <a:pt x="550873" y="325702"/>
                </a:lnTo>
                <a:lnTo>
                  <a:pt x="559582" y="326298"/>
                </a:lnTo>
                <a:lnTo>
                  <a:pt x="568490" y="326497"/>
                </a:lnTo>
                <a:lnTo>
                  <a:pt x="577595" y="326696"/>
                </a:lnTo>
                <a:lnTo>
                  <a:pt x="587294" y="326497"/>
                </a:lnTo>
                <a:lnTo>
                  <a:pt x="596993" y="326100"/>
                </a:lnTo>
                <a:lnTo>
                  <a:pt x="606890" y="325106"/>
                </a:lnTo>
                <a:lnTo>
                  <a:pt x="616985" y="324113"/>
                </a:lnTo>
                <a:lnTo>
                  <a:pt x="627674" y="322325"/>
                </a:lnTo>
                <a:lnTo>
                  <a:pt x="638363" y="320338"/>
                </a:lnTo>
                <a:lnTo>
                  <a:pt x="648854" y="317755"/>
                </a:lnTo>
                <a:lnTo>
                  <a:pt x="659939" y="314974"/>
                </a:lnTo>
                <a:lnTo>
                  <a:pt x="671023" y="311398"/>
                </a:lnTo>
                <a:lnTo>
                  <a:pt x="682108" y="307424"/>
                </a:lnTo>
                <a:lnTo>
                  <a:pt x="693391" y="302656"/>
                </a:lnTo>
                <a:lnTo>
                  <a:pt x="699131" y="300073"/>
                </a:lnTo>
                <a:lnTo>
                  <a:pt x="704871" y="297491"/>
                </a:lnTo>
                <a:lnTo>
                  <a:pt x="710414" y="294511"/>
                </a:lnTo>
                <a:lnTo>
                  <a:pt x="716154" y="291531"/>
                </a:lnTo>
                <a:lnTo>
                  <a:pt x="721894" y="288550"/>
                </a:lnTo>
                <a:lnTo>
                  <a:pt x="727635" y="285173"/>
                </a:lnTo>
                <a:lnTo>
                  <a:pt x="733375" y="281597"/>
                </a:lnTo>
                <a:lnTo>
                  <a:pt x="739115" y="277822"/>
                </a:lnTo>
                <a:lnTo>
                  <a:pt x="744855" y="274047"/>
                </a:lnTo>
                <a:lnTo>
                  <a:pt x="750794" y="269875"/>
                </a:lnTo>
                <a:close/>
                <a:moveTo>
                  <a:pt x="957262" y="211138"/>
                </a:moveTo>
                <a:lnTo>
                  <a:pt x="1204912" y="211138"/>
                </a:lnTo>
                <a:lnTo>
                  <a:pt x="1204912" y="225426"/>
                </a:lnTo>
                <a:lnTo>
                  <a:pt x="957262" y="225426"/>
                </a:lnTo>
                <a:lnTo>
                  <a:pt x="957262" y="211138"/>
                </a:lnTo>
                <a:close/>
                <a:moveTo>
                  <a:pt x="957262" y="155575"/>
                </a:moveTo>
                <a:lnTo>
                  <a:pt x="1274762" y="155575"/>
                </a:lnTo>
                <a:lnTo>
                  <a:pt x="1274762" y="169863"/>
                </a:lnTo>
                <a:lnTo>
                  <a:pt x="957262" y="169863"/>
                </a:lnTo>
                <a:lnTo>
                  <a:pt x="957262" y="155575"/>
                </a:lnTo>
                <a:close/>
                <a:moveTo>
                  <a:pt x="634009" y="142875"/>
                </a:moveTo>
                <a:lnTo>
                  <a:pt x="645946" y="143074"/>
                </a:lnTo>
                <a:lnTo>
                  <a:pt x="657486" y="143868"/>
                </a:lnTo>
                <a:lnTo>
                  <a:pt x="669026" y="145061"/>
                </a:lnTo>
                <a:lnTo>
                  <a:pt x="679969" y="146650"/>
                </a:lnTo>
                <a:lnTo>
                  <a:pt x="690912" y="148438"/>
                </a:lnTo>
                <a:lnTo>
                  <a:pt x="701059" y="150823"/>
                </a:lnTo>
                <a:lnTo>
                  <a:pt x="711007" y="153406"/>
                </a:lnTo>
                <a:lnTo>
                  <a:pt x="720558" y="156585"/>
                </a:lnTo>
                <a:lnTo>
                  <a:pt x="729511" y="159963"/>
                </a:lnTo>
                <a:lnTo>
                  <a:pt x="738066" y="163738"/>
                </a:lnTo>
                <a:lnTo>
                  <a:pt x="746025" y="167712"/>
                </a:lnTo>
                <a:lnTo>
                  <a:pt x="749805" y="169898"/>
                </a:lnTo>
                <a:lnTo>
                  <a:pt x="753386" y="172084"/>
                </a:lnTo>
                <a:lnTo>
                  <a:pt x="756570" y="174270"/>
                </a:lnTo>
                <a:lnTo>
                  <a:pt x="759952" y="176455"/>
                </a:lnTo>
                <a:lnTo>
                  <a:pt x="762937" y="179038"/>
                </a:lnTo>
                <a:lnTo>
                  <a:pt x="765722" y="181423"/>
                </a:lnTo>
                <a:lnTo>
                  <a:pt x="768707" y="184006"/>
                </a:lnTo>
                <a:lnTo>
                  <a:pt x="771094" y="186589"/>
                </a:lnTo>
                <a:lnTo>
                  <a:pt x="773482" y="189172"/>
                </a:lnTo>
                <a:lnTo>
                  <a:pt x="775670" y="191954"/>
                </a:lnTo>
                <a:lnTo>
                  <a:pt x="780246" y="192153"/>
                </a:lnTo>
                <a:lnTo>
                  <a:pt x="784823" y="192550"/>
                </a:lnTo>
                <a:lnTo>
                  <a:pt x="789200" y="193345"/>
                </a:lnTo>
                <a:lnTo>
                  <a:pt x="793378" y="194537"/>
                </a:lnTo>
                <a:lnTo>
                  <a:pt x="797357" y="195928"/>
                </a:lnTo>
                <a:lnTo>
                  <a:pt x="801138" y="197518"/>
                </a:lnTo>
                <a:lnTo>
                  <a:pt x="804918" y="199107"/>
                </a:lnTo>
                <a:lnTo>
                  <a:pt x="808499" y="201492"/>
                </a:lnTo>
                <a:lnTo>
                  <a:pt x="811882" y="203677"/>
                </a:lnTo>
                <a:lnTo>
                  <a:pt x="814866" y="206062"/>
                </a:lnTo>
                <a:lnTo>
                  <a:pt x="818049" y="209042"/>
                </a:lnTo>
                <a:lnTo>
                  <a:pt x="821034" y="211824"/>
                </a:lnTo>
                <a:lnTo>
                  <a:pt x="823819" y="215003"/>
                </a:lnTo>
                <a:lnTo>
                  <a:pt x="826406" y="218381"/>
                </a:lnTo>
                <a:lnTo>
                  <a:pt x="829191" y="221958"/>
                </a:lnTo>
                <a:lnTo>
                  <a:pt x="831380" y="225336"/>
                </a:lnTo>
                <a:lnTo>
                  <a:pt x="833767" y="229509"/>
                </a:lnTo>
                <a:lnTo>
                  <a:pt x="835757" y="233483"/>
                </a:lnTo>
                <a:lnTo>
                  <a:pt x="838145" y="237457"/>
                </a:lnTo>
                <a:lnTo>
                  <a:pt x="839935" y="241828"/>
                </a:lnTo>
                <a:lnTo>
                  <a:pt x="841527" y="246001"/>
                </a:lnTo>
                <a:lnTo>
                  <a:pt x="843318" y="250770"/>
                </a:lnTo>
                <a:lnTo>
                  <a:pt x="844909" y="255340"/>
                </a:lnTo>
                <a:lnTo>
                  <a:pt x="846501" y="260109"/>
                </a:lnTo>
                <a:lnTo>
                  <a:pt x="849088" y="269845"/>
                </a:lnTo>
                <a:lnTo>
                  <a:pt x="851475" y="279979"/>
                </a:lnTo>
                <a:lnTo>
                  <a:pt x="853465" y="290311"/>
                </a:lnTo>
                <a:lnTo>
                  <a:pt x="855056" y="300842"/>
                </a:lnTo>
                <a:lnTo>
                  <a:pt x="856250" y="311572"/>
                </a:lnTo>
                <a:lnTo>
                  <a:pt x="857245" y="322302"/>
                </a:lnTo>
                <a:lnTo>
                  <a:pt x="857842" y="333230"/>
                </a:lnTo>
                <a:lnTo>
                  <a:pt x="858240" y="343762"/>
                </a:lnTo>
                <a:lnTo>
                  <a:pt x="858837" y="354293"/>
                </a:lnTo>
                <a:lnTo>
                  <a:pt x="858837" y="364625"/>
                </a:lnTo>
                <a:lnTo>
                  <a:pt x="858439" y="374759"/>
                </a:lnTo>
                <a:lnTo>
                  <a:pt x="858240" y="384495"/>
                </a:lnTo>
                <a:lnTo>
                  <a:pt x="857643" y="402577"/>
                </a:lnTo>
                <a:lnTo>
                  <a:pt x="856449" y="418870"/>
                </a:lnTo>
                <a:lnTo>
                  <a:pt x="855255" y="432183"/>
                </a:lnTo>
                <a:lnTo>
                  <a:pt x="854062" y="442317"/>
                </a:lnTo>
                <a:lnTo>
                  <a:pt x="848690" y="439734"/>
                </a:lnTo>
                <a:lnTo>
                  <a:pt x="846103" y="438343"/>
                </a:lnTo>
                <a:lnTo>
                  <a:pt x="843119" y="437350"/>
                </a:lnTo>
                <a:lnTo>
                  <a:pt x="840333" y="436356"/>
                </a:lnTo>
                <a:lnTo>
                  <a:pt x="837150" y="435561"/>
                </a:lnTo>
                <a:lnTo>
                  <a:pt x="833966" y="434568"/>
                </a:lnTo>
                <a:lnTo>
                  <a:pt x="830982" y="434170"/>
                </a:lnTo>
                <a:lnTo>
                  <a:pt x="826804" y="404167"/>
                </a:lnTo>
                <a:lnTo>
                  <a:pt x="824416" y="389860"/>
                </a:lnTo>
                <a:lnTo>
                  <a:pt x="822228" y="376150"/>
                </a:lnTo>
                <a:lnTo>
                  <a:pt x="819641" y="362837"/>
                </a:lnTo>
                <a:lnTo>
                  <a:pt x="816856" y="350517"/>
                </a:lnTo>
                <a:lnTo>
                  <a:pt x="815463" y="344159"/>
                </a:lnTo>
                <a:lnTo>
                  <a:pt x="813672" y="338198"/>
                </a:lnTo>
                <a:lnTo>
                  <a:pt x="811882" y="332436"/>
                </a:lnTo>
                <a:lnTo>
                  <a:pt x="810091" y="326872"/>
                </a:lnTo>
                <a:lnTo>
                  <a:pt x="808101" y="321308"/>
                </a:lnTo>
                <a:lnTo>
                  <a:pt x="805913" y="315943"/>
                </a:lnTo>
                <a:lnTo>
                  <a:pt x="803326" y="310976"/>
                </a:lnTo>
                <a:lnTo>
                  <a:pt x="800939" y="305810"/>
                </a:lnTo>
                <a:lnTo>
                  <a:pt x="798352" y="300842"/>
                </a:lnTo>
                <a:lnTo>
                  <a:pt x="795368" y="296272"/>
                </a:lnTo>
                <a:lnTo>
                  <a:pt x="792184" y="291901"/>
                </a:lnTo>
                <a:lnTo>
                  <a:pt x="789001" y="287331"/>
                </a:lnTo>
                <a:lnTo>
                  <a:pt x="785220" y="283158"/>
                </a:lnTo>
                <a:lnTo>
                  <a:pt x="781440" y="279184"/>
                </a:lnTo>
                <a:lnTo>
                  <a:pt x="777262" y="275408"/>
                </a:lnTo>
                <a:lnTo>
                  <a:pt x="773084" y="271633"/>
                </a:lnTo>
                <a:lnTo>
                  <a:pt x="768508" y="268057"/>
                </a:lnTo>
                <a:lnTo>
                  <a:pt x="763534" y="264679"/>
                </a:lnTo>
                <a:lnTo>
                  <a:pt x="758360" y="261698"/>
                </a:lnTo>
                <a:lnTo>
                  <a:pt x="752790" y="258718"/>
                </a:lnTo>
                <a:lnTo>
                  <a:pt x="746821" y="262890"/>
                </a:lnTo>
                <a:lnTo>
                  <a:pt x="740852" y="266864"/>
                </a:lnTo>
                <a:lnTo>
                  <a:pt x="734883" y="270640"/>
                </a:lnTo>
                <a:lnTo>
                  <a:pt x="728914" y="274415"/>
                </a:lnTo>
                <a:lnTo>
                  <a:pt x="722945" y="277992"/>
                </a:lnTo>
                <a:lnTo>
                  <a:pt x="716777" y="281171"/>
                </a:lnTo>
                <a:lnTo>
                  <a:pt x="711007" y="284549"/>
                </a:lnTo>
                <a:lnTo>
                  <a:pt x="705038" y="287331"/>
                </a:lnTo>
                <a:lnTo>
                  <a:pt x="699070" y="290311"/>
                </a:lnTo>
                <a:lnTo>
                  <a:pt x="693300" y="292894"/>
                </a:lnTo>
                <a:lnTo>
                  <a:pt x="687331" y="295477"/>
                </a:lnTo>
                <a:lnTo>
                  <a:pt x="681561" y="297663"/>
                </a:lnTo>
                <a:lnTo>
                  <a:pt x="669623" y="301836"/>
                </a:lnTo>
                <a:lnTo>
                  <a:pt x="658282" y="305611"/>
                </a:lnTo>
                <a:lnTo>
                  <a:pt x="646941" y="308790"/>
                </a:lnTo>
                <a:lnTo>
                  <a:pt x="635600" y="311373"/>
                </a:lnTo>
                <a:lnTo>
                  <a:pt x="624856" y="313360"/>
                </a:lnTo>
                <a:lnTo>
                  <a:pt x="613913" y="315149"/>
                </a:lnTo>
                <a:lnTo>
                  <a:pt x="603368" y="316341"/>
                </a:lnTo>
                <a:lnTo>
                  <a:pt x="593022" y="317136"/>
                </a:lnTo>
                <a:lnTo>
                  <a:pt x="583074" y="317732"/>
                </a:lnTo>
                <a:lnTo>
                  <a:pt x="573126" y="317732"/>
                </a:lnTo>
                <a:lnTo>
                  <a:pt x="563576" y="317732"/>
                </a:lnTo>
                <a:lnTo>
                  <a:pt x="554423" y="317334"/>
                </a:lnTo>
                <a:lnTo>
                  <a:pt x="545669" y="316738"/>
                </a:lnTo>
                <a:lnTo>
                  <a:pt x="537114" y="315943"/>
                </a:lnTo>
                <a:lnTo>
                  <a:pt x="528956" y="314950"/>
                </a:lnTo>
                <a:lnTo>
                  <a:pt x="521197" y="313758"/>
                </a:lnTo>
                <a:lnTo>
                  <a:pt x="513835" y="312565"/>
                </a:lnTo>
                <a:lnTo>
                  <a:pt x="506871" y="311175"/>
                </a:lnTo>
                <a:lnTo>
                  <a:pt x="500505" y="309585"/>
                </a:lnTo>
                <a:lnTo>
                  <a:pt x="494536" y="308194"/>
                </a:lnTo>
                <a:lnTo>
                  <a:pt x="483792" y="305412"/>
                </a:lnTo>
                <a:lnTo>
                  <a:pt x="475435" y="302630"/>
                </a:lnTo>
                <a:lnTo>
                  <a:pt x="469068" y="300445"/>
                </a:lnTo>
                <a:lnTo>
                  <a:pt x="466084" y="307002"/>
                </a:lnTo>
                <a:lnTo>
                  <a:pt x="463099" y="313559"/>
                </a:lnTo>
                <a:lnTo>
                  <a:pt x="460513" y="320514"/>
                </a:lnTo>
                <a:lnTo>
                  <a:pt x="458125" y="327865"/>
                </a:lnTo>
                <a:lnTo>
                  <a:pt x="455937" y="335416"/>
                </a:lnTo>
                <a:lnTo>
                  <a:pt x="453947" y="343165"/>
                </a:lnTo>
                <a:lnTo>
                  <a:pt x="452157" y="351113"/>
                </a:lnTo>
                <a:lnTo>
                  <a:pt x="450565" y="359260"/>
                </a:lnTo>
                <a:lnTo>
                  <a:pt x="447580" y="376746"/>
                </a:lnTo>
                <a:lnTo>
                  <a:pt x="444397" y="394828"/>
                </a:lnTo>
                <a:lnTo>
                  <a:pt x="440816" y="414300"/>
                </a:lnTo>
                <a:lnTo>
                  <a:pt x="437035" y="434170"/>
                </a:lnTo>
                <a:lnTo>
                  <a:pt x="433852" y="434766"/>
                </a:lnTo>
                <a:lnTo>
                  <a:pt x="430669" y="435561"/>
                </a:lnTo>
                <a:lnTo>
                  <a:pt x="427684" y="436356"/>
                </a:lnTo>
                <a:lnTo>
                  <a:pt x="424700" y="437548"/>
                </a:lnTo>
                <a:lnTo>
                  <a:pt x="421715" y="438542"/>
                </a:lnTo>
                <a:lnTo>
                  <a:pt x="418930" y="439933"/>
                </a:lnTo>
                <a:lnTo>
                  <a:pt x="413558" y="442913"/>
                </a:lnTo>
                <a:lnTo>
                  <a:pt x="411767" y="430991"/>
                </a:lnTo>
                <a:lnTo>
                  <a:pt x="410772" y="423838"/>
                </a:lnTo>
                <a:lnTo>
                  <a:pt x="409976" y="415492"/>
                </a:lnTo>
                <a:lnTo>
                  <a:pt x="408982" y="406352"/>
                </a:lnTo>
                <a:lnTo>
                  <a:pt x="408385" y="396417"/>
                </a:lnTo>
                <a:lnTo>
                  <a:pt x="407987" y="386085"/>
                </a:lnTo>
                <a:lnTo>
                  <a:pt x="407987" y="374958"/>
                </a:lnTo>
                <a:lnTo>
                  <a:pt x="408186" y="363035"/>
                </a:lnTo>
                <a:lnTo>
                  <a:pt x="408584" y="351113"/>
                </a:lnTo>
                <a:lnTo>
                  <a:pt x="409777" y="338595"/>
                </a:lnTo>
                <a:lnTo>
                  <a:pt x="411369" y="325878"/>
                </a:lnTo>
                <a:lnTo>
                  <a:pt x="412165" y="319321"/>
                </a:lnTo>
                <a:lnTo>
                  <a:pt x="413359" y="312963"/>
                </a:lnTo>
                <a:lnTo>
                  <a:pt x="414553" y="306406"/>
                </a:lnTo>
                <a:lnTo>
                  <a:pt x="415945" y="300047"/>
                </a:lnTo>
                <a:lnTo>
                  <a:pt x="417537" y="293689"/>
                </a:lnTo>
                <a:lnTo>
                  <a:pt x="419328" y="286933"/>
                </a:lnTo>
                <a:lnTo>
                  <a:pt x="421317" y="280575"/>
                </a:lnTo>
                <a:lnTo>
                  <a:pt x="423506" y="274018"/>
                </a:lnTo>
                <a:lnTo>
                  <a:pt x="425694" y="267659"/>
                </a:lnTo>
                <a:lnTo>
                  <a:pt x="428281" y="261102"/>
                </a:lnTo>
                <a:lnTo>
                  <a:pt x="431066" y="254942"/>
                </a:lnTo>
                <a:lnTo>
                  <a:pt x="434051" y="248783"/>
                </a:lnTo>
                <a:lnTo>
                  <a:pt x="437035" y="242424"/>
                </a:lnTo>
                <a:lnTo>
                  <a:pt x="440617" y="236463"/>
                </a:lnTo>
                <a:lnTo>
                  <a:pt x="444198" y="230502"/>
                </a:lnTo>
                <a:lnTo>
                  <a:pt x="448177" y="224541"/>
                </a:lnTo>
                <a:lnTo>
                  <a:pt x="452355" y="218779"/>
                </a:lnTo>
                <a:lnTo>
                  <a:pt x="456733" y="213215"/>
                </a:lnTo>
                <a:lnTo>
                  <a:pt x="461309" y="207651"/>
                </a:lnTo>
                <a:lnTo>
                  <a:pt x="466482" y="202286"/>
                </a:lnTo>
                <a:lnTo>
                  <a:pt x="471655" y="197120"/>
                </a:lnTo>
                <a:lnTo>
                  <a:pt x="477027" y="192153"/>
                </a:lnTo>
                <a:lnTo>
                  <a:pt x="482996" y="187384"/>
                </a:lnTo>
                <a:lnTo>
                  <a:pt x="489164" y="182814"/>
                </a:lnTo>
                <a:lnTo>
                  <a:pt x="495530" y="178244"/>
                </a:lnTo>
                <a:lnTo>
                  <a:pt x="502295" y="174071"/>
                </a:lnTo>
                <a:lnTo>
                  <a:pt x="509458" y="170097"/>
                </a:lnTo>
                <a:lnTo>
                  <a:pt x="516621" y="166322"/>
                </a:lnTo>
                <a:lnTo>
                  <a:pt x="524579" y="162745"/>
                </a:lnTo>
                <a:lnTo>
                  <a:pt x="532538" y="159367"/>
                </a:lnTo>
                <a:lnTo>
                  <a:pt x="540894" y="156387"/>
                </a:lnTo>
                <a:lnTo>
                  <a:pt x="549847" y="153605"/>
                </a:lnTo>
                <a:lnTo>
                  <a:pt x="559000" y="151220"/>
                </a:lnTo>
                <a:lnTo>
                  <a:pt x="568550" y="149035"/>
                </a:lnTo>
                <a:lnTo>
                  <a:pt x="578498" y="147246"/>
                </a:lnTo>
                <a:lnTo>
                  <a:pt x="588844" y="145657"/>
                </a:lnTo>
                <a:lnTo>
                  <a:pt x="599389" y="144663"/>
                </a:lnTo>
                <a:lnTo>
                  <a:pt x="610531" y="143670"/>
                </a:lnTo>
                <a:lnTo>
                  <a:pt x="622071" y="143074"/>
                </a:lnTo>
                <a:lnTo>
                  <a:pt x="634009" y="142875"/>
                </a:lnTo>
                <a:close/>
                <a:moveTo>
                  <a:pt x="957262" y="101600"/>
                </a:moveTo>
                <a:lnTo>
                  <a:pt x="1274762" y="101600"/>
                </a:lnTo>
                <a:lnTo>
                  <a:pt x="1274762" y="114300"/>
                </a:lnTo>
                <a:lnTo>
                  <a:pt x="957262" y="114300"/>
                </a:lnTo>
                <a:lnTo>
                  <a:pt x="957262" y="101600"/>
                </a:lnTo>
                <a:close/>
                <a:moveTo>
                  <a:pt x="970718" y="6942"/>
                </a:moveTo>
                <a:lnTo>
                  <a:pt x="966553" y="7140"/>
                </a:lnTo>
                <a:lnTo>
                  <a:pt x="962387" y="7339"/>
                </a:lnTo>
                <a:lnTo>
                  <a:pt x="958222" y="7934"/>
                </a:lnTo>
                <a:lnTo>
                  <a:pt x="954056" y="8727"/>
                </a:lnTo>
                <a:lnTo>
                  <a:pt x="950089" y="9520"/>
                </a:lnTo>
                <a:lnTo>
                  <a:pt x="946122" y="10710"/>
                </a:lnTo>
                <a:lnTo>
                  <a:pt x="942353" y="11900"/>
                </a:lnTo>
                <a:lnTo>
                  <a:pt x="938584" y="13487"/>
                </a:lnTo>
                <a:lnTo>
                  <a:pt x="934816" y="15074"/>
                </a:lnTo>
                <a:lnTo>
                  <a:pt x="931245" y="17057"/>
                </a:lnTo>
                <a:lnTo>
                  <a:pt x="928072" y="19041"/>
                </a:lnTo>
                <a:lnTo>
                  <a:pt x="924501" y="21024"/>
                </a:lnTo>
                <a:lnTo>
                  <a:pt x="921328" y="23602"/>
                </a:lnTo>
                <a:lnTo>
                  <a:pt x="918154" y="25983"/>
                </a:lnTo>
                <a:lnTo>
                  <a:pt x="915179" y="28561"/>
                </a:lnTo>
                <a:lnTo>
                  <a:pt x="912203" y="31338"/>
                </a:lnTo>
                <a:lnTo>
                  <a:pt x="909625" y="34115"/>
                </a:lnTo>
                <a:lnTo>
                  <a:pt x="906848" y="37090"/>
                </a:lnTo>
                <a:lnTo>
                  <a:pt x="904467" y="40461"/>
                </a:lnTo>
                <a:lnTo>
                  <a:pt x="902087" y="43437"/>
                </a:lnTo>
                <a:lnTo>
                  <a:pt x="900104" y="46808"/>
                </a:lnTo>
                <a:lnTo>
                  <a:pt x="898120" y="50379"/>
                </a:lnTo>
                <a:lnTo>
                  <a:pt x="896137" y="53949"/>
                </a:lnTo>
                <a:lnTo>
                  <a:pt x="894550" y="57717"/>
                </a:lnTo>
                <a:lnTo>
                  <a:pt x="892963" y="61486"/>
                </a:lnTo>
                <a:lnTo>
                  <a:pt x="891574" y="65254"/>
                </a:lnTo>
                <a:lnTo>
                  <a:pt x="890583" y="69221"/>
                </a:lnTo>
                <a:lnTo>
                  <a:pt x="889591" y="73188"/>
                </a:lnTo>
                <a:lnTo>
                  <a:pt x="888996" y="77155"/>
                </a:lnTo>
                <a:lnTo>
                  <a:pt x="888202" y="81320"/>
                </a:lnTo>
                <a:lnTo>
                  <a:pt x="888004" y="85683"/>
                </a:lnTo>
                <a:lnTo>
                  <a:pt x="888004" y="89848"/>
                </a:lnTo>
                <a:lnTo>
                  <a:pt x="888004" y="241183"/>
                </a:lnTo>
                <a:lnTo>
                  <a:pt x="888004" y="245348"/>
                </a:lnTo>
                <a:lnTo>
                  <a:pt x="888202" y="249712"/>
                </a:lnTo>
                <a:lnTo>
                  <a:pt x="888996" y="253877"/>
                </a:lnTo>
                <a:lnTo>
                  <a:pt x="889591" y="257844"/>
                </a:lnTo>
                <a:lnTo>
                  <a:pt x="890583" y="261811"/>
                </a:lnTo>
                <a:lnTo>
                  <a:pt x="891574" y="265777"/>
                </a:lnTo>
                <a:lnTo>
                  <a:pt x="892963" y="269546"/>
                </a:lnTo>
                <a:lnTo>
                  <a:pt x="894550" y="273314"/>
                </a:lnTo>
                <a:lnTo>
                  <a:pt x="896137" y="277083"/>
                </a:lnTo>
                <a:lnTo>
                  <a:pt x="898120" y="280653"/>
                </a:lnTo>
                <a:lnTo>
                  <a:pt x="900104" y="284223"/>
                </a:lnTo>
                <a:lnTo>
                  <a:pt x="902087" y="287595"/>
                </a:lnTo>
                <a:lnTo>
                  <a:pt x="904467" y="290570"/>
                </a:lnTo>
                <a:lnTo>
                  <a:pt x="906848" y="293942"/>
                </a:lnTo>
                <a:lnTo>
                  <a:pt x="909625" y="296917"/>
                </a:lnTo>
                <a:lnTo>
                  <a:pt x="912203" y="299694"/>
                </a:lnTo>
                <a:lnTo>
                  <a:pt x="915179" y="302669"/>
                </a:lnTo>
                <a:lnTo>
                  <a:pt x="918154" y="305049"/>
                </a:lnTo>
                <a:lnTo>
                  <a:pt x="921328" y="307429"/>
                </a:lnTo>
                <a:lnTo>
                  <a:pt x="924501" y="310008"/>
                </a:lnTo>
                <a:lnTo>
                  <a:pt x="928072" y="312189"/>
                </a:lnTo>
                <a:lnTo>
                  <a:pt x="931245" y="314173"/>
                </a:lnTo>
                <a:lnTo>
                  <a:pt x="934816" y="315958"/>
                </a:lnTo>
                <a:lnTo>
                  <a:pt x="938584" y="317545"/>
                </a:lnTo>
                <a:lnTo>
                  <a:pt x="942353" y="319131"/>
                </a:lnTo>
                <a:lnTo>
                  <a:pt x="946122" y="320321"/>
                </a:lnTo>
                <a:lnTo>
                  <a:pt x="950089" y="321511"/>
                </a:lnTo>
                <a:lnTo>
                  <a:pt x="954056" y="322305"/>
                </a:lnTo>
                <a:lnTo>
                  <a:pt x="958222" y="323098"/>
                </a:lnTo>
                <a:lnTo>
                  <a:pt x="962387" y="323693"/>
                </a:lnTo>
                <a:lnTo>
                  <a:pt x="966553" y="323891"/>
                </a:lnTo>
                <a:lnTo>
                  <a:pt x="970718" y="324090"/>
                </a:lnTo>
                <a:lnTo>
                  <a:pt x="978652" y="324090"/>
                </a:lnTo>
                <a:lnTo>
                  <a:pt x="976470" y="330833"/>
                </a:lnTo>
                <a:lnTo>
                  <a:pt x="973892" y="337379"/>
                </a:lnTo>
                <a:lnTo>
                  <a:pt x="970916" y="344122"/>
                </a:lnTo>
                <a:lnTo>
                  <a:pt x="967743" y="351064"/>
                </a:lnTo>
                <a:lnTo>
                  <a:pt x="964371" y="357411"/>
                </a:lnTo>
                <a:lnTo>
                  <a:pt x="960999" y="363758"/>
                </a:lnTo>
                <a:lnTo>
                  <a:pt x="954453" y="375659"/>
                </a:lnTo>
                <a:lnTo>
                  <a:pt x="948105" y="385774"/>
                </a:lnTo>
                <a:lnTo>
                  <a:pt x="943146" y="393708"/>
                </a:lnTo>
                <a:lnTo>
                  <a:pt x="938188" y="400848"/>
                </a:lnTo>
                <a:lnTo>
                  <a:pt x="941758" y="400848"/>
                </a:lnTo>
                <a:lnTo>
                  <a:pt x="945923" y="400650"/>
                </a:lnTo>
                <a:lnTo>
                  <a:pt x="951676" y="400054"/>
                </a:lnTo>
                <a:lnTo>
                  <a:pt x="958420" y="399063"/>
                </a:lnTo>
                <a:lnTo>
                  <a:pt x="966156" y="397476"/>
                </a:lnTo>
                <a:lnTo>
                  <a:pt x="970321" y="396484"/>
                </a:lnTo>
                <a:lnTo>
                  <a:pt x="974685" y="395096"/>
                </a:lnTo>
                <a:lnTo>
                  <a:pt x="979446" y="393708"/>
                </a:lnTo>
                <a:lnTo>
                  <a:pt x="984008" y="392121"/>
                </a:lnTo>
                <a:lnTo>
                  <a:pt x="988967" y="390137"/>
                </a:lnTo>
                <a:lnTo>
                  <a:pt x="993727" y="388154"/>
                </a:lnTo>
                <a:lnTo>
                  <a:pt x="998884" y="385774"/>
                </a:lnTo>
                <a:lnTo>
                  <a:pt x="1004042" y="383195"/>
                </a:lnTo>
                <a:lnTo>
                  <a:pt x="1009199" y="380220"/>
                </a:lnTo>
                <a:lnTo>
                  <a:pt x="1013959" y="376849"/>
                </a:lnTo>
                <a:lnTo>
                  <a:pt x="1019116" y="373278"/>
                </a:lnTo>
                <a:lnTo>
                  <a:pt x="1024274" y="369312"/>
                </a:lnTo>
                <a:lnTo>
                  <a:pt x="1029034" y="365146"/>
                </a:lnTo>
                <a:lnTo>
                  <a:pt x="1033993" y="360585"/>
                </a:lnTo>
                <a:lnTo>
                  <a:pt x="1038753" y="355428"/>
                </a:lnTo>
                <a:lnTo>
                  <a:pt x="1043514" y="350072"/>
                </a:lnTo>
                <a:lnTo>
                  <a:pt x="1047878" y="344321"/>
                </a:lnTo>
                <a:lnTo>
                  <a:pt x="1052043" y="337974"/>
                </a:lnTo>
                <a:lnTo>
                  <a:pt x="1056407" y="331230"/>
                </a:lnTo>
                <a:lnTo>
                  <a:pt x="1060176" y="324090"/>
                </a:lnTo>
                <a:lnTo>
                  <a:pt x="1259918" y="324090"/>
                </a:lnTo>
                <a:lnTo>
                  <a:pt x="1264083" y="323891"/>
                </a:lnTo>
                <a:lnTo>
                  <a:pt x="1268249" y="323693"/>
                </a:lnTo>
                <a:lnTo>
                  <a:pt x="1272414" y="323098"/>
                </a:lnTo>
                <a:lnTo>
                  <a:pt x="1276579" y="322305"/>
                </a:lnTo>
                <a:lnTo>
                  <a:pt x="1280547" y="321511"/>
                </a:lnTo>
                <a:lnTo>
                  <a:pt x="1284514" y="320321"/>
                </a:lnTo>
                <a:lnTo>
                  <a:pt x="1288282" y="319131"/>
                </a:lnTo>
                <a:lnTo>
                  <a:pt x="1292051" y="317545"/>
                </a:lnTo>
                <a:lnTo>
                  <a:pt x="1295820" y="315958"/>
                </a:lnTo>
                <a:lnTo>
                  <a:pt x="1299390" y="314173"/>
                </a:lnTo>
                <a:lnTo>
                  <a:pt x="1302762" y="312189"/>
                </a:lnTo>
                <a:lnTo>
                  <a:pt x="1306134" y="310008"/>
                </a:lnTo>
                <a:lnTo>
                  <a:pt x="1309308" y="307429"/>
                </a:lnTo>
                <a:lnTo>
                  <a:pt x="1312481" y="305049"/>
                </a:lnTo>
                <a:lnTo>
                  <a:pt x="1315457" y="302669"/>
                </a:lnTo>
                <a:lnTo>
                  <a:pt x="1318432" y="299694"/>
                </a:lnTo>
                <a:lnTo>
                  <a:pt x="1321011" y="296917"/>
                </a:lnTo>
                <a:lnTo>
                  <a:pt x="1323788" y="293942"/>
                </a:lnTo>
                <a:lnTo>
                  <a:pt x="1326168" y="290570"/>
                </a:lnTo>
                <a:lnTo>
                  <a:pt x="1328548" y="287595"/>
                </a:lnTo>
                <a:lnTo>
                  <a:pt x="1330532" y="284223"/>
                </a:lnTo>
                <a:lnTo>
                  <a:pt x="1332515" y="280653"/>
                </a:lnTo>
                <a:lnTo>
                  <a:pt x="1334499" y="277083"/>
                </a:lnTo>
                <a:lnTo>
                  <a:pt x="1336086" y="273314"/>
                </a:lnTo>
                <a:lnTo>
                  <a:pt x="1337672" y="269546"/>
                </a:lnTo>
                <a:lnTo>
                  <a:pt x="1339061" y="265777"/>
                </a:lnTo>
                <a:lnTo>
                  <a:pt x="1340053" y="261811"/>
                </a:lnTo>
                <a:lnTo>
                  <a:pt x="1341044" y="257844"/>
                </a:lnTo>
                <a:lnTo>
                  <a:pt x="1341639" y="253877"/>
                </a:lnTo>
                <a:lnTo>
                  <a:pt x="1342433" y="249712"/>
                </a:lnTo>
                <a:lnTo>
                  <a:pt x="1342631" y="245348"/>
                </a:lnTo>
                <a:lnTo>
                  <a:pt x="1342830" y="241183"/>
                </a:lnTo>
                <a:lnTo>
                  <a:pt x="1342830" y="89848"/>
                </a:lnTo>
                <a:lnTo>
                  <a:pt x="1342631" y="85683"/>
                </a:lnTo>
                <a:lnTo>
                  <a:pt x="1342433" y="81320"/>
                </a:lnTo>
                <a:lnTo>
                  <a:pt x="1341639" y="77155"/>
                </a:lnTo>
                <a:lnTo>
                  <a:pt x="1341044" y="73188"/>
                </a:lnTo>
                <a:lnTo>
                  <a:pt x="1340053" y="69221"/>
                </a:lnTo>
                <a:lnTo>
                  <a:pt x="1339061" y="65254"/>
                </a:lnTo>
                <a:lnTo>
                  <a:pt x="1337672" y="61486"/>
                </a:lnTo>
                <a:lnTo>
                  <a:pt x="1336086" y="57717"/>
                </a:lnTo>
                <a:lnTo>
                  <a:pt x="1334499" y="53949"/>
                </a:lnTo>
                <a:lnTo>
                  <a:pt x="1332515" y="50379"/>
                </a:lnTo>
                <a:lnTo>
                  <a:pt x="1330532" y="46808"/>
                </a:lnTo>
                <a:lnTo>
                  <a:pt x="1328548" y="43437"/>
                </a:lnTo>
                <a:lnTo>
                  <a:pt x="1326168" y="40461"/>
                </a:lnTo>
                <a:lnTo>
                  <a:pt x="1323788" y="37090"/>
                </a:lnTo>
                <a:lnTo>
                  <a:pt x="1321011" y="34115"/>
                </a:lnTo>
                <a:lnTo>
                  <a:pt x="1318432" y="31338"/>
                </a:lnTo>
                <a:lnTo>
                  <a:pt x="1315457" y="28561"/>
                </a:lnTo>
                <a:lnTo>
                  <a:pt x="1312481" y="25983"/>
                </a:lnTo>
                <a:lnTo>
                  <a:pt x="1309308" y="23602"/>
                </a:lnTo>
                <a:lnTo>
                  <a:pt x="1306134" y="21024"/>
                </a:lnTo>
                <a:lnTo>
                  <a:pt x="1302762" y="19041"/>
                </a:lnTo>
                <a:lnTo>
                  <a:pt x="1299390" y="17057"/>
                </a:lnTo>
                <a:lnTo>
                  <a:pt x="1295820" y="15074"/>
                </a:lnTo>
                <a:lnTo>
                  <a:pt x="1292051" y="13487"/>
                </a:lnTo>
                <a:lnTo>
                  <a:pt x="1288282" y="11900"/>
                </a:lnTo>
                <a:lnTo>
                  <a:pt x="1284514" y="10710"/>
                </a:lnTo>
                <a:lnTo>
                  <a:pt x="1280547" y="9520"/>
                </a:lnTo>
                <a:lnTo>
                  <a:pt x="1276579" y="8727"/>
                </a:lnTo>
                <a:lnTo>
                  <a:pt x="1272414" y="7934"/>
                </a:lnTo>
                <a:lnTo>
                  <a:pt x="1268249" y="7339"/>
                </a:lnTo>
                <a:lnTo>
                  <a:pt x="1264083" y="7140"/>
                </a:lnTo>
                <a:lnTo>
                  <a:pt x="1259918" y="6942"/>
                </a:lnTo>
                <a:lnTo>
                  <a:pt x="970718" y="6942"/>
                </a:lnTo>
                <a:close/>
                <a:moveTo>
                  <a:pt x="970718" y="0"/>
                </a:moveTo>
                <a:lnTo>
                  <a:pt x="1259918" y="0"/>
                </a:lnTo>
                <a:lnTo>
                  <a:pt x="1264480" y="198"/>
                </a:lnTo>
                <a:lnTo>
                  <a:pt x="1269042" y="397"/>
                </a:lnTo>
                <a:lnTo>
                  <a:pt x="1273406" y="1190"/>
                </a:lnTo>
                <a:lnTo>
                  <a:pt x="1277770" y="1983"/>
                </a:lnTo>
                <a:lnTo>
                  <a:pt x="1282332" y="2975"/>
                </a:lnTo>
                <a:lnTo>
                  <a:pt x="1286497" y="4165"/>
                </a:lnTo>
                <a:lnTo>
                  <a:pt x="1290663" y="5553"/>
                </a:lnTo>
                <a:lnTo>
                  <a:pt x="1294630" y="7140"/>
                </a:lnTo>
                <a:lnTo>
                  <a:pt x="1298597" y="8925"/>
                </a:lnTo>
                <a:lnTo>
                  <a:pt x="1302762" y="10909"/>
                </a:lnTo>
                <a:lnTo>
                  <a:pt x="1306134" y="13090"/>
                </a:lnTo>
                <a:lnTo>
                  <a:pt x="1309903" y="15272"/>
                </a:lnTo>
                <a:lnTo>
                  <a:pt x="1313473" y="18049"/>
                </a:lnTo>
                <a:lnTo>
                  <a:pt x="1316845" y="20627"/>
                </a:lnTo>
                <a:lnTo>
                  <a:pt x="1320217" y="23602"/>
                </a:lnTo>
                <a:lnTo>
                  <a:pt x="1323193" y="26379"/>
                </a:lnTo>
                <a:lnTo>
                  <a:pt x="1326168" y="29553"/>
                </a:lnTo>
                <a:lnTo>
                  <a:pt x="1329143" y="32925"/>
                </a:lnTo>
                <a:lnTo>
                  <a:pt x="1331722" y="36098"/>
                </a:lnTo>
                <a:lnTo>
                  <a:pt x="1334102" y="39668"/>
                </a:lnTo>
                <a:lnTo>
                  <a:pt x="1336681" y="43238"/>
                </a:lnTo>
                <a:lnTo>
                  <a:pt x="1338862" y="47007"/>
                </a:lnTo>
                <a:lnTo>
                  <a:pt x="1340846" y="50974"/>
                </a:lnTo>
                <a:lnTo>
                  <a:pt x="1342631" y="54940"/>
                </a:lnTo>
                <a:lnTo>
                  <a:pt x="1344218" y="58907"/>
                </a:lnTo>
                <a:lnTo>
                  <a:pt x="1345408" y="63271"/>
                </a:lnTo>
                <a:lnTo>
                  <a:pt x="1346797" y="67436"/>
                </a:lnTo>
                <a:lnTo>
                  <a:pt x="1347590" y="71799"/>
                </a:lnTo>
                <a:lnTo>
                  <a:pt x="1348582" y="75965"/>
                </a:lnTo>
                <a:lnTo>
                  <a:pt x="1348979" y="80725"/>
                </a:lnTo>
                <a:lnTo>
                  <a:pt x="1349375" y="85088"/>
                </a:lnTo>
                <a:lnTo>
                  <a:pt x="1349375" y="89848"/>
                </a:lnTo>
                <a:lnTo>
                  <a:pt x="1349375" y="241183"/>
                </a:lnTo>
                <a:lnTo>
                  <a:pt x="1349375" y="245943"/>
                </a:lnTo>
                <a:lnTo>
                  <a:pt x="1348979" y="250307"/>
                </a:lnTo>
                <a:lnTo>
                  <a:pt x="1348582" y="255067"/>
                </a:lnTo>
                <a:lnTo>
                  <a:pt x="1347590" y="259431"/>
                </a:lnTo>
                <a:lnTo>
                  <a:pt x="1346797" y="263596"/>
                </a:lnTo>
                <a:lnTo>
                  <a:pt x="1345408" y="267761"/>
                </a:lnTo>
                <a:lnTo>
                  <a:pt x="1344218" y="272124"/>
                </a:lnTo>
                <a:lnTo>
                  <a:pt x="1342631" y="276091"/>
                </a:lnTo>
                <a:lnTo>
                  <a:pt x="1340846" y="280058"/>
                </a:lnTo>
                <a:lnTo>
                  <a:pt x="1338862" y="284025"/>
                </a:lnTo>
                <a:lnTo>
                  <a:pt x="1336681" y="287793"/>
                </a:lnTo>
                <a:lnTo>
                  <a:pt x="1334102" y="291363"/>
                </a:lnTo>
                <a:lnTo>
                  <a:pt x="1331722" y="294934"/>
                </a:lnTo>
                <a:lnTo>
                  <a:pt x="1329143" y="298305"/>
                </a:lnTo>
                <a:lnTo>
                  <a:pt x="1326168" y="301479"/>
                </a:lnTo>
                <a:lnTo>
                  <a:pt x="1323193" y="304652"/>
                </a:lnTo>
                <a:lnTo>
                  <a:pt x="1320217" y="307826"/>
                </a:lnTo>
                <a:lnTo>
                  <a:pt x="1316845" y="310404"/>
                </a:lnTo>
                <a:lnTo>
                  <a:pt x="1313473" y="312983"/>
                </a:lnTo>
                <a:lnTo>
                  <a:pt x="1309903" y="315759"/>
                </a:lnTo>
                <a:lnTo>
                  <a:pt x="1306134" y="317941"/>
                </a:lnTo>
                <a:lnTo>
                  <a:pt x="1302762" y="320123"/>
                </a:lnTo>
                <a:lnTo>
                  <a:pt x="1298597" y="322106"/>
                </a:lnTo>
                <a:lnTo>
                  <a:pt x="1294630" y="323891"/>
                </a:lnTo>
                <a:lnTo>
                  <a:pt x="1290663" y="325478"/>
                </a:lnTo>
                <a:lnTo>
                  <a:pt x="1286497" y="327065"/>
                </a:lnTo>
                <a:lnTo>
                  <a:pt x="1282332" y="328057"/>
                </a:lnTo>
                <a:lnTo>
                  <a:pt x="1277770" y="329247"/>
                </a:lnTo>
                <a:lnTo>
                  <a:pt x="1273406" y="329842"/>
                </a:lnTo>
                <a:lnTo>
                  <a:pt x="1269042" y="330635"/>
                </a:lnTo>
                <a:lnTo>
                  <a:pt x="1264480" y="330833"/>
                </a:lnTo>
                <a:lnTo>
                  <a:pt x="1259918" y="331032"/>
                </a:lnTo>
                <a:lnTo>
                  <a:pt x="1064539" y="331032"/>
                </a:lnTo>
                <a:lnTo>
                  <a:pt x="1059977" y="338569"/>
                </a:lnTo>
                <a:lnTo>
                  <a:pt x="1055018" y="345709"/>
                </a:lnTo>
                <a:lnTo>
                  <a:pt x="1050060" y="352254"/>
                </a:lnTo>
                <a:lnTo>
                  <a:pt x="1045101" y="358601"/>
                </a:lnTo>
                <a:lnTo>
                  <a:pt x="1039944" y="363956"/>
                </a:lnTo>
                <a:lnTo>
                  <a:pt x="1034786" y="369312"/>
                </a:lnTo>
                <a:lnTo>
                  <a:pt x="1029431" y="374072"/>
                </a:lnTo>
                <a:lnTo>
                  <a:pt x="1024274" y="378435"/>
                </a:lnTo>
                <a:lnTo>
                  <a:pt x="1018918" y="382402"/>
                </a:lnTo>
                <a:lnTo>
                  <a:pt x="1013562" y="385972"/>
                </a:lnTo>
                <a:lnTo>
                  <a:pt x="1008207" y="389344"/>
                </a:lnTo>
                <a:lnTo>
                  <a:pt x="1002851" y="392121"/>
                </a:lnTo>
                <a:lnTo>
                  <a:pt x="997496" y="394898"/>
                </a:lnTo>
                <a:lnTo>
                  <a:pt x="992339" y="397079"/>
                </a:lnTo>
                <a:lnTo>
                  <a:pt x="987181" y="399261"/>
                </a:lnTo>
                <a:lnTo>
                  <a:pt x="982024" y="400848"/>
                </a:lnTo>
                <a:lnTo>
                  <a:pt x="977264" y="402435"/>
                </a:lnTo>
                <a:lnTo>
                  <a:pt x="972107" y="403823"/>
                </a:lnTo>
                <a:lnTo>
                  <a:pt x="967346" y="404815"/>
                </a:lnTo>
                <a:lnTo>
                  <a:pt x="962784" y="405806"/>
                </a:lnTo>
                <a:lnTo>
                  <a:pt x="958420" y="406401"/>
                </a:lnTo>
                <a:lnTo>
                  <a:pt x="953858" y="406996"/>
                </a:lnTo>
                <a:lnTo>
                  <a:pt x="945923" y="407790"/>
                </a:lnTo>
                <a:lnTo>
                  <a:pt x="938783" y="407988"/>
                </a:lnTo>
                <a:lnTo>
                  <a:pt x="932634" y="407988"/>
                </a:lnTo>
                <a:lnTo>
                  <a:pt x="923509" y="407988"/>
                </a:lnTo>
                <a:lnTo>
                  <a:pt x="927080" y="403228"/>
                </a:lnTo>
                <a:lnTo>
                  <a:pt x="931840" y="397278"/>
                </a:lnTo>
                <a:lnTo>
                  <a:pt x="936997" y="389939"/>
                </a:lnTo>
                <a:lnTo>
                  <a:pt x="942750" y="380815"/>
                </a:lnTo>
                <a:lnTo>
                  <a:pt x="949295" y="370700"/>
                </a:lnTo>
                <a:lnTo>
                  <a:pt x="952667" y="364948"/>
                </a:lnTo>
                <a:lnTo>
                  <a:pt x="955841" y="358998"/>
                </a:lnTo>
                <a:lnTo>
                  <a:pt x="959214" y="352453"/>
                </a:lnTo>
                <a:lnTo>
                  <a:pt x="962586" y="345709"/>
                </a:lnTo>
                <a:lnTo>
                  <a:pt x="965958" y="338370"/>
                </a:lnTo>
                <a:lnTo>
                  <a:pt x="969528" y="330833"/>
                </a:lnTo>
                <a:lnTo>
                  <a:pt x="964767" y="330833"/>
                </a:lnTo>
                <a:lnTo>
                  <a:pt x="960404" y="330437"/>
                </a:lnTo>
                <a:lnTo>
                  <a:pt x="955841" y="329643"/>
                </a:lnTo>
                <a:lnTo>
                  <a:pt x="951477" y="328850"/>
                </a:lnTo>
                <a:lnTo>
                  <a:pt x="947312" y="327660"/>
                </a:lnTo>
                <a:lnTo>
                  <a:pt x="943146" y="326668"/>
                </a:lnTo>
                <a:lnTo>
                  <a:pt x="938981" y="325081"/>
                </a:lnTo>
                <a:lnTo>
                  <a:pt x="935014" y="323495"/>
                </a:lnTo>
                <a:lnTo>
                  <a:pt x="931047" y="321710"/>
                </a:lnTo>
                <a:lnTo>
                  <a:pt x="927278" y="319726"/>
                </a:lnTo>
                <a:lnTo>
                  <a:pt x="923509" y="317545"/>
                </a:lnTo>
                <a:lnTo>
                  <a:pt x="919939" y="314966"/>
                </a:lnTo>
                <a:lnTo>
                  <a:pt x="916369" y="312586"/>
                </a:lnTo>
                <a:lnTo>
                  <a:pt x="913195" y="310008"/>
                </a:lnTo>
                <a:lnTo>
                  <a:pt x="910021" y="307032"/>
                </a:lnTo>
                <a:lnTo>
                  <a:pt x="906848" y="304256"/>
                </a:lnTo>
                <a:lnTo>
                  <a:pt x="904071" y="301082"/>
                </a:lnTo>
                <a:lnTo>
                  <a:pt x="901095" y="297710"/>
                </a:lnTo>
                <a:lnTo>
                  <a:pt x="898715" y="294537"/>
                </a:lnTo>
                <a:lnTo>
                  <a:pt x="896137" y="290967"/>
                </a:lnTo>
                <a:lnTo>
                  <a:pt x="893756" y="287397"/>
                </a:lnTo>
                <a:lnTo>
                  <a:pt x="891574" y="283628"/>
                </a:lnTo>
                <a:lnTo>
                  <a:pt x="889789" y="279860"/>
                </a:lnTo>
                <a:lnTo>
                  <a:pt x="888004" y="275893"/>
                </a:lnTo>
                <a:lnTo>
                  <a:pt x="886417" y="271728"/>
                </a:lnTo>
                <a:lnTo>
                  <a:pt x="885029" y="267563"/>
                </a:lnTo>
                <a:lnTo>
                  <a:pt x="883839" y="263397"/>
                </a:lnTo>
                <a:lnTo>
                  <a:pt x="883045" y="259232"/>
                </a:lnTo>
                <a:lnTo>
                  <a:pt x="882054" y="254670"/>
                </a:lnTo>
                <a:lnTo>
                  <a:pt x="881657" y="250307"/>
                </a:lnTo>
                <a:lnTo>
                  <a:pt x="881260" y="245943"/>
                </a:lnTo>
                <a:lnTo>
                  <a:pt x="881062" y="241183"/>
                </a:lnTo>
                <a:lnTo>
                  <a:pt x="881062" y="89848"/>
                </a:lnTo>
                <a:lnTo>
                  <a:pt x="881260" y="85088"/>
                </a:lnTo>
                <a:lnTo>
                  <a:pt x="881657" y="80725"/>
                </a:lnTo>
                <a:lnTo>
                  <a:pt x="882054" y="75965"/>
                </a:lnTo>
                <a:lnTo>
                  <a:pt x="883045" y="71799"/>
                </a:lnTo>
                <a:lnTo>
                  <a:pt x="883839" y="67436"/>
                </a:lnTo>
                <a:lnTo>
                  <a:pt x="885227" y="63271"/>
                </a:lnTo>
                <a:lnTo>
                  <a:pt x="886417" y="58907"/>
                </a:lnTo>
                <a:lnTo>
                  <a:pt x="888004" y="54940"/>
                </a:lnTo>
                <a:lnTo>
                  <a:pt x="889789" y="50974"/>
                </a:lnTo>
                <a:lnTo>
                  <a:pt x="891773" y="47007"/>
                </a:lnTo>
                <a:lnTo>
                  <a:pt x="894153" y="43238"/>
                </a:lnTo>
                <a:lnTo>
                  <a:pt x="896533" y="39668"/>
                </a:lnTo>
                <a:lnTo>
                  <a:pt x="898914" y="36098"/>
                </a:lnTo>
                <a:lnTo>
                  <a:pt x="901691" y="32925"/>
                </a:lnTo>
                <a:lnTo>
                  <a:pt x="904467" y="29553"/>
                </a:lnTo>
                <a:lnTo>
                  <a:pt x="907443" y="26379"/>
                </a:lnTo>
                <a:lnTo>
                  <a:pt x="910418" y="23602"/>
                </a:lnTo>
                <a:lnTo>
                  <a:pt x="913790" y="20627"/>
                </a:lnTo>
                <a:lnTo>
                  <a:pt x="917162" y="18049"/>
                </a:lnTo>
                <a:lnTo>
                  <a:pt x="920732" y="15272"/>
                </a:lnTo>
                <a:lnTo>
                  <a:pt x="924303" y="13090"/>
                </a:lnTo>
                <a:lnTo>
                  <a:pt x="928072" y="10909"/>
                </a:lnTo>
                <a:lnTo>
                  <a:pt x="932039" y="8925"/>
                </a:lnTo>
                <a:lnTo>
                  <a:pt x="936006" y="7140"/>
                </a:lnTo>
                <a:lnTo>
                  <a:pt x="939973" y="5553"/>
                </a:lnTo>
                <a:lnTo>
                  <a:pt x="944138" y="4165"/>
                </a:lnTo>
                <a:lnTo>
                  <a:pt x="948304" y="2975"/>
                </a:lnTo>
                <a:lnTo>
                  <a:pt x="952866" y="1983"/>
                </a:lnTo>
                <a:lnTo>
                  <a:pt x="957230" y="1190"/>
                </a:lnTo>
                <a:lnTo>
                  <a:pt x="961594" y="397"/>
                </a:lnTo>
                <a:lnTo>
                  <a:pt x="966156" y="198"/>
                </a:lnTo>
                <a:lnTo>
                  <a:pt x="97071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20" name="MH_Other_4"/>
          <p:cNvSpPr/>
          <p:nvPr>
            <p:custDataLst>
              <p:tags r:id="rId8"/>
            </p:custDataLst>
          </p:nvPr>
        </p:nvSpPr>
        <p:spPr>
          <a:xfrm>
            <a:off x="2990199" y="5082364"/>
            <a:ext cx="220663" cy="2206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HK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53765" y="262382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800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 打开文件</a:t>
            </a:r>
            <a:endParaRPr lang="zh-CN" altLang="en-US" sz="1800" dirty="0" err="1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4895" y="3169285"/>
            <a:ext cx="3749040" cy="5181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453765" y="3996690"/>
            <a:ext cx="52997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800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 读取并写入文件</a:t>
            </a:r>
            <a:endParaRPr lang="zh-CN" altLang="en-US" sz="2000" dirty="0" err="1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4895" y="4401820"/>
            <a:ext cx="2476500" cy="4419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453765" y="500888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800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 关闭文件</a:t>
            </a:r>
            <a:endParaRPr lang="zh-CN" altLang="en-US" sz="1800" dirty="0" err="1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4895" y="5438140"/>
            <a:ext cx="2080260" cy="50292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60070" y="1433830"/>
            <a:ext cx="78225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 sz="1800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打开一个已有文件，读取完整内容，并写入到另外一个文件</a:t>
            </a:r>
            <a:endParaRPr lang="zh-CN" altLang="en-US" sz="1800" dirty="0" err="1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MH_PageTitle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复制大文件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3" name="MH_Other_1"/>
          <p:cNvSpPr/>
          <p:nvPr>
            <p:custDataLst>
              <p:tags r:id="rId2"/>
            </p:custDataLst>
          </p:nvPr>
        </p:nvSpPr>
        <p:spPr>
          <a:xfrm>
            <a:off x="548783" y="2888879"/>
            <a:ext cx="2046288" cy="2044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HK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2052" name="MH_Other_2"/>
          <p:cNvSpPr/>
          <p:nvPr>
            <p:custDataLst>
              <p:tags r:id="rId3"/>
            </p:custDataLst>
          </p:nvPr>
        </p:nvSpPr>
        <p:spPr bwMode="auto">
          <a:xfrm>
            <a:off x="940897" y="3271467"/>
            <a:ext cx="1362075" cy="1281112"/>
          </a:xfrm>
          <a:custGeom>
            <a:avLst/>
            <a:gdLst>
              <a:gd name="T0" fmla="*/ 373604 w 1361803"/>
              <a:gd name="T1" fmla="*/ 882437 h 1281345"/>
              <a:gd name="T2" fmla="*/ 476200 w 1361803"/>
              <a:gd name="T3" fmla="*/ 923828 h 1281345"/>
              <a:gd name="T4" fmla="*/ 554139 w 1361803"/>
              <a:gd name="T5" fmla="*/ 940808 h 1281345"/>
              <a:gd name="T6" fmla="*/ 528484 w 1361803"/>
              <a:gd name="T7" fmla="*/ 1017215 h 1281345"/>
              <a:gd name="T8" fmla="*/ 460417 w 1361803"/>
              <a:gd name="T9" fmla="*/ 1039501 h 1281345"/>
              <a:gd name="T10" fmla="*/ 352881 w 1361803"/>
              <a:gd name="T11" fmla="*/ 976886 h 1281345"/>
              <a:gd name="T12" fmla="*/ 286785 w 1361803"/>
              <a:gd name="T13" fmla="*/ 1049049 h 1281345"/>
              <a:gd name="T14" fmla="*/ 312434 w 1361803"/>
              <a:gd name="T15" fmla="*/ 885625 h 1281345"/>
              <a:gd name="T16" fmla="*/ 274750 w 1361803"/>
              <a:gd name="T17" fmla="*/ 686240 h 1281345"/>
              <a:gd name="T18" fmla="*/ 665920 w 1361803"/>
              <a:gd name="T19" fmla="*/ 686240 h 1281345"/>
              <a:gd name="T20" fmla="*/ 633318 w 1361803"/>
              <a:gd name="T21" fmla="*/ 771039 h 1281345"/>
              <a:gd name="T22" fmla="*/ 270797 w 1361803"/>
              <a:gd name="T23" fmla="*/ 776338 h 1281345"/>
              <a:gd name="T24" fmla="*/ 255979 w 1361803"/>
              <a:gd name="T25" fmla="*/ 705323 h 1281345"/>
              <a:gd name="T26" fmla="*/ 278558 w 1361803"/>
              <a:gd name="T27" fmla="*/ 503808 h 1281345"/>
              <a:gd name="T28" fmla="*/ 746925 w 1361803"/>
              <a:gd name="T29" fmla="*/ 503808 h 1281345"/>
              <a:gd name="T30" fmla="*/ 766688 w 1361803"/>
              <a:gd name="T31" fmla="*/ 555844 h 1281345"/>
              <a:gd name="T32" fmla="*/ 279544 w 1361803"/>
              <a:gd name="T33" fmla="*/ 593008 h 1281345"/>
              <a:gd name="T34" fmla="*/ 256813 w 1361803"/>
              <a:gd name="T35" fmla="*/ 527172 h 1281345"/>
              <a:gd name="T36" fmla="*/ 944591 w 1361803"/>
              <a:gd name="T37" fmla="*/ 452716 h 1281345"/>
              <a:gd name="T38" fmla="*/ 1023588 w 1361803"/>
              <a:gd name="T39" fmla="*/ 643756 h 1281345"/>
              <a:gd name="T40" fmla="*/ 636495 w 1361803"/>
              <a:gd name="T41" fmla="*/ 1040700 h 1281345"/>
              <a:gd name="T42" fmla="*/ 601932 w 1361803"/>
              <a:gd name="T43" fmla="*/ 1010980 h 1281345"/>
              <a:gd name="T44" fmla="*/ 940644 w 1361803"/>
              <a:gd name="T45" fmla="*/ 460140 h 1281345"/>
              <a:gd name="T46" fmla="*/ 1339566 w 1361803"/>
              <a:gd name="T47" fmla="*/ 322482 h 1281345"/>
              <a:gd name="T48" fmla="*/ 1356355 w 1361803"/>
              <a:gd name="T49" fmla="*/ 373372 h 1281345"/>
              <a:gd name="T50" fmla="*/ 1136163 w 1361803"/>
              <a:gd name="T51" fmla="*/ 663855 h 1281345"/>
              <a:gd name="T52" fmla="*/ 1082839 w 1361803"/>
              <a:gd name="T53" fmla="*/ 676580 h 1281345"/>
              <a:gd name="T54" fmla="*/ 1123322 w 1361803"/>
              <a:gd name="T55" fmla="*/ 596008 h 1281345"/>
              <a:gd name="T56" fmla="*/ 1312908 w 1361803"/>
              <a:gd name="T57" fmla="*/ 334145 h 1281345"/>
              <a:gd name="T58" fmla="*/ 526769 w 1361803"/>
              <a:gd name="T59" fmla="*/ 229043 h 1281345"/>
              <a:gd name="T60" fmla="*/ 766688 w 1361803"/>
              <a:gd name="T61" fmla="*/ 244970 h 1281345"/>
              <a:gd name="T62" fmla="*/ 749907 w 1361803"/>
              <a:gd name="T63" fmla="*/ 318243 h 1281345"/>
              <a:gd name="T64" fmla="*/ 529735 w 1361803"/>
              <a:gd name="T65" fmla="*/ 318243 h 1281345"/>
              <a:gd name="T66" fmla="*/ 511959 w 1361803"/>
              <a:gd name="T67" fmla="*/ 246034 h 1281345"/>
              <a:gd name="T68" fmla="*/ 1245419 w 1361803"/>
              <a:gd name="T69" fmla="*/ 137724 h 1281345"/>
              <a:gd name="T70" fmla="*/ 1309122 w 1361803"/>
              <a:gd name="T71" fmla="*/ 239622 h 1281345"/>
              <a:gd name="T72" fmla="*/ 1116528 w 1361803"/>
              <a:gd name="T73" fmla="*/ 531150 h 1281345"/>
              <a:gd name="T74" fmla="*/ 998003 w 1361803"/>
              <a:gd name="T75" fmla="*/ 384860 h 1281345"/>
              <a:gd name="T76" fmla="*/ 1207394 w 1361803"/>
              <a:gd name="T77" fmla="*/ 148457 h 1281345"/>
              <a:gd name="T78" fmla="*/ 327005 w 1361803"/>
              <a:gd name="T79" fmla="*/ 0 h 1281345"/>
              <a:gd name="T80" fmla="*/ 1023501 w 1361803"/>
              <a:gd name="T81" fmla="*/ 136834 h 1281345"/>
              <a:gd name="T82" fmla="*/ 1015602 w 1361803"/>
              <a:gd name="T83" fmla="*/ 237608 h 1281345"/>
              <a:gd name="T84" fmla="*/ 909891 w 1361803"/>
              <a:gd name="T85" fmla="*/ 379745 h 1281345"/>
              <a:gd name="T86" fmla="*/ 897047 w 1361803"/>
              <a:gd name="T87" fmla="*/ 313980 h 1281345"/>
              <a:gd name="T88" fmla="*/ 872348 w 1361803"/>
              <a:gd name="T89" fmla="*/ 135772 h 1281345"/>
              <a:gd name="T90" fmla="*/ 382329 w 1361803"/>
              <a:gd name="T91" fmla="*/ 135772 h 1281345"/>
              <a:gd name="T92" fmla="*/ 382329 w 1361803"/>
              <a:gd name="T93" fmla="*/ 313980 h 1281345"/>
              <a:gd name="T94" fmla="*/ 143255 w 1361803"/>
              <a:gd name="T95" fmla="*/ 409444 h 1281345"/>
              <a:gd name="T96" fmla="*/ 126454 w 1361803"/>
              <a:gd name="T97" fmla="*/ 428538 h 1281345"/>
              <a:gd name="T98" fmla="*/ 151153 w 1361803"/>
              <a:gd name="T99" fmla="*/ 1143476 h 1281345"/>
              <a:gd name="T100" fmla="*/ 897047 w 1361803"/>
              <a:gd name="T101" fmla="*/ 1115897 h 1281345"/>
              <a:gd name="T102" fmla="*/ 902973 w 1361803"/>
              <a:gd name="T103" fmla="*/ 902690 h 1281345"/>
              <a:gd name="T104" fmla="*/ 1022515 w 1361803"/>
              <a:gd name="T105" fmla="*/ 767972 h 1281345"/>
              <a:gd name="T106" fmla="*/ 1023501 w 1361803"/>
              <a:gd name="T107" fmla="*/ 1133931 h 1281345"/>
              <a:gd name="T108" fmla="*/ 131394 w 1361803"/>
              <a:gd name="T109" fmla="*/ 1279248 h 1281345"/>
              <a:gd name="T110" fmla="*/ 0 w 1361803"/>
              <a:gd name="T111" fmla="*/ 335193 h 1281345"/>
              <a:gd name="T112" fmla="*/ 261801 w 1361803"/>
              <a:gd name="T113" fmla="*/ 28642 h 1281345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1361803" h="1281345">
                <a:moveTo>
                  <a:pt x="340187" y="867542"/>
                </a:moveTo>
                <a:cubicBezTo>
                  <a:pt x="351512" y="867144"/>
                  <a:pt x="363575" y="872724"/>
                  <a:pt x="372930" y="883885"/>
                </a:cubicBezTo>
                <a:cubicBezTo>
                  <a:pt x="394595" y="907270"/>
                  <a:pt x="415275" y="931718"/>
                  <a:pt x="436940" y="957229"/>
                </a:cubicBezTo>
                <a:cubicBezTo>
                  <a:pt x="449742" y="946599"/>
                  <a:pt x="462543" y="935970"/>
                  <a:pt x="475345" y="925340"/>
                </a:cubicBezTo>
                <a:cubicBezTo>
                  <a:pt x="492086" y="911522"/>
                  <a:pt x="506857" y="910459"/>
                  <a:pt x="525568" y="923214"/>
                </a:cubicBezTo>
                <a:cubicBezTo>
                  <a:pt x="535415" y="929592"/>
                  <a:pt x="544278" y="935970"/>
                  <a:pt x="553141" y="942347"/>
                </a:cubicBezTo>
                <a:cubicBezTo>
                  <a:pt x="545263" y="967858"/>
                  <a:pt x="538370" y="993369"/>
                  <a:pt x="530492" y="1018880"/>
                </a:cubicBezTo>
                <a:cubicBezTo>
                  <a:pt x="528522" y="1018880"/>
                  <a:pt x="528522" y="1018880"/>
                  <a:pt x="527537" y="1018880"/>
                </a:cubicBezTo>
                <a:cubicBezTo>
                  <a:pt x="509812" y="1000810"/>
                  <a:pt x="494056" y="1007187"/>
                  <a:pt x="479284" y="1024195"/>
                </a:cubicBezTo>
                <a:cubicBezTo>
                  <a:pt x="473376" y="1030572"/>
                  <a:pt x="466482" y="1035887"/>
                  <a:pt x="459589" y="1041202"/>
                </a:cubicBezTo>
                <a:cubicBezTo>
                  <a:pt x="438909" y="1058209"/>
                  <a:pt x="420199" y="1056083"/>
                  <a:pt x="402473" y="1035887"/>
                </a:cubicBezTo>
                <a:cubicBezTo>
                  <a:pt x="385732" y="1017817"/>
                  <a:pt x="369976" y="998684"/>
                  <a:pt x="352251" y="978488"/>
                </a:cubicBezTo>
                <a:cubicBezTo>
                  <a:pt x="343388" y="995495"/>
                  <a:pt x="335510" y="1012502"/>
                  <a:pt x="327632" y="1028446"/>
                </a:cubicBezTo>
                <a:cubicBezTo>
                  <a:pt x="318769" y="1046517"/>
                  <a:pt x="303013" y="1053957"/>
                  <a:pt x="286272" y="1050768"/>
                </a:cubicBezTo>
                <a:cubicBezTo>
                  <a:pt x="262638" y="1046517"/>
                  <a:pt x="248851" y="1019943"/>
                  <a:pt x="259683" y="995495"/>
                </a:cubicBezTo>
                <a:cubicBezTo>
                  <a:pt x="276424" y="959355"/>
                  <a:pt x="293165" y="922151"/>
                  <a:pt x="311876" y="887074"/>
                </a:cubicBezTo>
                <a:cubicBezTo>
                  <a:pt x="318276" y="874318"/>
                  <a:pt x="328863" y="867941"/>
                  <a:pt x="340187" y="867542"/>
                </a:cubicBezTo>
                <a:close/>
                <a:moveTo>
                  <a:pt x="274255" y="687365"/>
                </a:moveTo>
                <a:cubicBezTo>
                  <a:pt x="330459" y="687365"/>
                  <a:pt x="386662" y="687365"/>
                  <a:pt x="442866" y="687365"/>
                </a:cubicBezTo>
                <a:cubicBezTo>
                  <a:pt x="516819" y="687365"/>
                  <a:pt x="590771" y="687365"/>
                  <a:pt x="664723" y="687365"/>
                </a:cubicBezTo>
                <a:cubicBezTo>
                  <a:pt x="670640" y="687365"/>
                  <a:pt x="675570" y="687365"/>
                  <a:pt x="684444" y="687365"/>
                </a:cubicBezTo>
                <a:cubicBezTo>
                  <a:pt x="666695" y="718154"/>
                  <a:pt x="649933" y="745757"/>
                  <a:pt x="632184" y="772299"/>
                </a:cubicBezTo>
                <a:cubicBezTo>
                  <a:pt x="630212" y="775484"/>
                  <a:pt x="625282" y="776545"/>
                  <a:pt x="621338" y="776545"/>
                </a:cubicBezTo>
                <a:cubicBezTo>
                  <a:pt x="504000" y="777607"/>
                  <a:pt x="387648" y="776545"/>
                  <a:pt x="270311" y="777607"/>
                </a:cubicBezTo>
                <a:cubicBezTo>
                  <a:pt x="259464" y="777607"/>
                  <a:pt x="255520" y="772299"/>
                  <a:pt x="256506" y="760620"/>
                </a:cubicBezTo>
                <a:cubicBezTo>
                  <a:pt x="256506" y="742572"/>
                  <a:pt x="256506" y="724524"/>
                  <a:pt x="255520" y="706475"/>
                </a:cubicBezTo>
                <a:cubicBezTo>
                  <a:pt x="255520" y="691612"/>
                  <a:pt x="261436" y="687365"/>
                  <a:pt x="274255" y="687365"/>
                </a:cubicBezTo>
                <a:close/>
                <a:moveTo>
                  <a:pt x="278054" y="504636"/>
                </a:moveTo>
                <a:cubicBezTo>
                  <a:pt x="354989" y="504636"/>
                  <a:pt x="432911" y="504636"/>
                  <a:pt x="509846" y="504636"/>
                </a:cubicBezTo>
                <a:cubicBezTo>
                  <a:pt x="588754" y="504636"/>
                  <a:pt x="666676" y="504636"/>
                  <a:pt x="745584" y="504636"/>
                </a:cubicBezTo>
                <a:cubicBezTo>
                  <a:pt x="764325" y="504636"/>
                  <a:pt x="765311" y="505700"/>
                  <a:pt x="765311" y="524845"/>
                </a:cubicBezTo>
                <a:cubicBezTo>
                  <a:pt x="765311" y="535481"/>
                  <a:pt x="765311" y="546117"/>
                  <a:pt x="765311" y="556753"/>
                </a:cubicBezTo>
                <a:cubicBezTo>
                  <a:pt x="765311" y="580153"/>
                  <a:pt x="752489" y="593980"/>
                  <a:pt x="730789" y="593980"/>
                </a:cubicBezTo>
                <a:cubicBezTo>
                  <a:pt x="580863" y="593980"/>
                  <a:pt x="429952" y="593980"/>
                  <a:pt x="279040" y="593980"/>
                </a:cubicBezTo>
                <a:cubicBezTo>
                  <a:pt x="256354" y="593980"/>
                  <a:pt x="256354" y="592917"/>
                  <a:pt x="256354" y="569517"/>
                </a:cubicBezTo>
                <a:cubicBezTo>
                  <a:pt x="256354" y="555690"/>
                  <a:pt x="256354" y="541863"/>
                  <a:pt x="256354" y="528036"/>
                </a:cubicBezTo>
                <a:cubicBezTo>
                  <a:pt x="256354" y="504636"/>
                  <a:pt x="256354" y="504636"/>
                  <a:pt x="278054" y="504636"/>
                </a:cubicBezTo>
                <a:close/>
                <a:moveTo>
                  <a:pt x="942895" y="453454"/>
                </a:moveTo>
                <a:cubicBezTo>
                  <a:pt x="989224" y="494914"/>
                  <a:pt x="1033581" y="534249"/>
                  <a:pt x="1077938" y="574646"/>
                </a:cubicBezTo>
                <a:cubicBezTo>
                  <a:pt x="1059210" y="599097"/>
                  <a:pt x="1040481" y="622484"/>
                  <a:pt x="1021752" y="644809"/>
                </a:cubicBezTo>
                <a:cubicBezTo>
                  <a:pt x="928109" y="760685"/>
                  <a:pt x="831509" y="874435"/>
                  <a:pt x="722095" y="974365"/>
                </a:cubicBezTo>
                <a:cubicBezTo>
                  <a:pt x="695481" y="999879"/>
                  <a:pt x="664923" y="1021141"/>
                  <a:pt x="635352" y="1042403"/>
                </a:cubicBezTo>
                <a:cubicBezTo>
                  <a:pt x="626481" y="1048781"/>
                  <a:pt x="613666" y="1046655"/>
                  <a:pt x="601838" y="1048781"/>
                </a:cubicBezTo>
                <a:cubicBezTo>
                  <a:pt x="601838" y="1037087"/>
                  <a:pt x="596909" y="1023267"/>
                  <a:pt x="600852" y="1012636"/>
                </a:cubicBezTo>
                <a:cubicBezTo>
                  <a:pt x="619581" y="969050"/>
                  <a:pt x="637323" y="924400"/>
                  <a:pt x="659995" y="882940"/>
                </a:cubicBezTo>
                <a:cubicBezTo>
                  <a:pt x="741809" y="734108"/>
                  <a:pt x="838409" y="595907"/>
                  <a:pt x="938952" y="460896"/>
                </a:cubicBezTo>
                <a:cubicBezTo>
                  <a:pt x="939938" y="458770"/>
                  <a:pt x="940924" y="456643"/>
                  <a:pt x="942895" y="453454"/>
                </a:cubicBezTo>
                <a:close/>
                <a:moveTo>
                  <a:pt x="1337162" y="323013"/>
                </a:moveTo>
                <a:cubicBezTo>
                  <a:pt x="1348990" y="326198"/>
                  <a:pt x="1361803" y="343189"/>
                  <a:pt x="1361803" y="358055"/>
                </a:cubicBezTo>
                <a:cubicBezTo>
                  <a:pt x="1359832" y="361241"/>
                  <a:pt x="1357861" y="367612"/>
                  <a:pt x="1353918" y="373984"/>
                </a:cubicBezTo>
                <a:cubicBezTo>
                  <a:pt x="1300693" y="447255"/>
                  <a:pt x="1247469" y="521588"/>
                  <a:pt x="1194244" y="594859"/>
                </a:cubicBezTo>
                <a:cubicBezTo>
                  <a:pt x="1175517" y="619282"/>
                  <a:pt x="1154818" y="642644"/>
                  <a:pt x="1134120" y="664944"/>
                </a:cubicBezTo>
                <a:cubicBezTo>
                  <a:pt x="1125249" y="673439"/>
                  <a:pt x="1113421" y="678749"/>
                  <a:pt x="1101594" y="682996"/>
                </a:cubicBezTo>
                <a:cubicBezTo>
                  <a:pt x="1095680" y="685120"/>
                  <a:pt x="1083852" y="682996"/>
                  <a:pt x="1080895" y="677687"/>
                </a:cubicBezTo>
                <a:cubicBezTo>
                  <a:pt x="1077938" y="671315"/>
                  <a:pt x="1077938" y="658573"/>
                  <a:pt x="1080895" y="652201"/>
                </a:cubicBezTo>
                <a:cubicBezTo>
                  <a:pt x="1092723" y="633087"/>
                  <a:pt x="1107507" y="615035"/>
                  <a:pt x="1121306" y="596983"/>
                </a:cubicBezTo>
                <a:cubicBezTo>
                  <a:pt x="1175517" y="522650"/>
                  <a:pt x="1229727" y="449379"/>
                  <a:pt x="1284923" y="375046"/>
                </a:cubicBezTo>
                <a:cubicBezTo>
                  <a:pt x="1293794" y="362303"/>
                  <a:pt x="1302665" y="348498"/>
                  <a:pt x="1310550" y="334694"/>
                </a:cubicBezTo>
                <a:cubicBezTo>
                  <a:pt x="1317449" y="324075"/>
                  <a:pt x="1325334" y="318765"/>
                  <a:pt x="1337162" y="323013"/>
                </a:cubicBezTo>
                <a:close/>
                <a:moveTo>
                  <a:pt x="525824" y="229421"/>
                </a:moveTo>
                <a:cubicBezTo>
                  <a:pt x="600725" y="229421"/>
                  <a:pt x="675627" y="229421"/>
                  <a:pt x="750528" y="229421"/>
                </a:cubicBezTo>
                <a:cubicBezTo>
                  <a:pt x="761369" y="229421"/>
                  <a:pt x="765311" y="233676"/>
                  <a:pt x="765311" y="245375"/>
                </a:cubicBezTo>
                <a:cubicBezTo>
                  <a:pt x="764326" y="264521"/>
                  <a:pt x="764326" y="282602"/>
                  <a:pt x="765311" y="301747"/>
                </a:cubicBezTo>
                <a:cubicBezTo>
                  <a:pt x="765311" y="314511"/>
                  <a:pt x="760383" y="318765"/>
                  <a:pt x="748557" y="318765"/>
                </a:cubicBezTo>
                <a:cubicBezTo>
                  <a:pt x="711106" y="318765"/>
                  <a:pt x="674641" y="318765"/>
                  <a:pt x="638176" y="318765"/>
                </a:cubicBezTo>
                <a:cubicBezTo>
                  <a:pt x="601711" y="318765"/>
                  <a:pt x="565246" y="317702"/>
                  <a:pt x="528781" y="318765"/>
                </a:cubicBezTo>
                <a:cubicBezTo>
                  <a:pt x="515969" y="318765"/>
                  <a:pt x="511041" y="313447"/>
                  <a:pt x="511041" y="299620"/>
                </a:cubicBezTo>
                <a:cubicBezTo>
                  <a:pt x="512027" y="282602"/>
                  <a:pt x="512027" y="264521"/>
                  <a:pt x="511041" y="246439"/>
                </a:cubicBezTo>
                <a:cubicBezTo>
                  <a:pt x="511041" y="234739"/>
                  <a:pt x="514983" y="229421"/>
                  <a:pt x="525824" y="229421"/>
                </a:cubicBezTo>
                <a:close/>
                <a:moveTo>
                  <a:pt x="1243182" y="137949"/>
                </a:moveTo>
                <a:cubicBezTo>
                  <a:pt x="1255260" y="139675"/>
                  <a:pt x="1267337" y="146577"/>
                  <a:pt x="1281140" y="158257"/>
                </a:cubicBezTo>
                <a:cubicBezTo>
                  <a:pt x="1308745" y="183741"/>
                  <a:pt x="1317618" y="208163"/>
                  <a:pt x="1306773" y="240018"/>
                </a:cubicBezTo>
                <a:cubicBezTo>
                  <a:pt x="1300858" y="257008"/>
                  <a:pt x="1294942" y="275059"/>
                  <a:pt x="1285083" y="289925"/>
                </a:cubicBezTo>
                <a:cubicBezTo>
                  <a:pt x="1228886" y="370624"/>
                  <a:pt x="1171704" y="450262"/>
                  <a:pt x="1114521" y="532023"/>
                </a:cubicBezTo>
                <a:cubicBezTo>
                  <a:pt x="1066212" y="489550"/>
                  <a:pt x="1022832" y="450262"/>
                  <a:pt x="977480" y="410974"/>
                </a:cubicBezTo>
                <a:cubicBezTo>
                  <a:pt x="984381" y="401417"/>
                  <a:pt x="990297" y="392923"/>
                  <a:pt x="996212" y="385490"/>
                </a:cubicBezTo>
                <a:cubicBezTo>
                  <a:pt x="1050437" y="319656"/>
                  <a:pt x="1103676" y="252760"/>
                  <a:pt x="1157901" y="187988"/>
                </a:cubicBezTo>
                <a:cubicBezTo>
                  <a:pt x="1170718" y="172061"/>
                  <a:pt x="1188464" y="159319"/>
                  <a:pt x="1205225" y="148700"/>
                </a:cubicBezTo>
                <a:cubicBezTo>
                  <a:pt x="1219027" y="139675"/>
                  <a:pt x="1231105" y="136224"/>
                  <a:pt x="1243182" y="137949"/>
                </a:cubicBezTo>
                <a:close/>
                <a:moveTo>
                  <a:pt x="326420" y="0"/>
                </a:moveTo>
                <a:cubicBezTo>
                  <a:pt x="513791" y="0"/>
                  <a:pt x="702148" y="0"/>
                  <a:pt x="889519" y="0"/>
                </a:cubicBezTo>
                <a:cubicBezTo>
                  <a:pt x="964468" y="1063"/>
                  <a:pt x="1018707" y="56311"/>
                  <a:pt x="1021665" y="137059"/>
                </a:cubicBezTo>
                <a:cubicBezTo>
                  <a:pt x="1021665" y="164684"/>
                  <a:pt x="1021665" y="191246"/>
                  <a:pt x="1020679" y="218870"/>
                </a:cubicBezTo>
                <a:cubicBezTo>
                  <a:pt x="1020679" y="225245"/>
                  <a:pt x="1017721" y="232682"/>
                  <a:pt x="1013776" y="237995"/>
                </a:cubicBezTo>
                <a:cubicBezTo>
                  <a:pt x="985177" y="275181"/>
                  <a:pt x="956578" y="311305"/>
                  <a:pt x="928966" y="348492"/>
                </a:cubicBezTo>
                <a:cubicBezTo>
                  <a:pt x="921077" y="358054"/>
                  <a:pt x="915160" y="369741"/>
                  <a:pt x="908256" y="380366"/>
                </a:cubicBezTo>
                <a:cubicBezTo>
                  <a:pt x="905298" y="384616"/>
                  <a:pt x="901353" y="387804"/>
                  <a:pt x="895436" y="395241"/>
                </a:cubicBezTo>
                <a:cubicBezTo>
                  <a:pt x="895436" y="365492"/>
                  <a:pt x="895436" y="339992"/>
                  <a:pt x="895436" y="314493"/>
                </a:cubicBezTo>
                <a:cubicBezTo>
                  <a:pt x="895436" y="263494"/>
                  <a:pt x="895436" y="212495"/>
                  <a:pt x="895436" y="161496"/>
                </a:cubicBezTo>
                <a:cubicBezTo>
                  <a:pt x="895436" y="139184"/>
                  <a:pt x="892478" y="135997"/>
                  <a:pt x="870782" y="135997"/>
                </a:cubicBezTo>
                <a:cubicBezTo>
                  <a:pt x="713982" y="135997"/>
                  <a:pt x="557182" y="135997"/>
                  <a:pt x="399396" y="135997"/>
                </a:cubicBezTo>
                <a:cubicBezTo>
                  <a:pt x="394465" y="135997"/>
                  <a:pt x="388548" y="135997"/>
                  <a:pt x="381645" y="135997"/>
                </a:cubicBezTo>
                <a:cubicBezTo>
                  <a:pt x="381645" y="145559"/>
                  <a:pt x="381645" y="152997"/>
                  <a:pt x="381645" y="159371"/>
                </a:cubicBezTo>
                <a:cubicBezTo>
                  <a:pt x="381645" y="211433"/>
                  <a:pt x="381645" y="262431"/>
                  <a:pt x="381645" y="314493"/>
                </a:cubicBezTo>
                <a:cubicBezTo>
                  <a:pt x="380659" y="373991"/>
                  <a:pt x="346143" y="410116"/>
                  <a:pt x="290918" y="410116"/>
                </a:cubicBezTo>
                <a:cubicBezTo>
                  <a:pt x="241610" y="410116"/>
                  <a:pt x="192302" y="410116"/>
                  <a:pt x="142994" y="410116"/>
                </a:cubicBezTo>
                <a:cubicBezTo>
                  <a:pt x="138063" y="410116"/>
                  <a:pt x="133132" y="410116"/>
                  <a:pt x="126229" y="410116"/>
                </a:cubicBezTo>
                <a:cubicBezTo>
                  <a:pt x="126229" y="418615"/>
                  <a:pt x="126229" y="423928"/>
                  <a:pt x="126229" y="429240"/>
                </a:cubicBezTo>
                <a:cubicBezTo>
                  <a:pt x="126229" y="658735"/>
                  <a:pt x="126229" y="888229"/>
                  <a:pt x="126229" y="1117724"/>
                </a:cubicBezTo>
                <a:cubicBezTo>
                  <a:pt x="126229" y="1143223"/>
                  <a:pt x="128201" y="1145348"/>
                  <a:pt x="150883" y="1145348"/>
                </a:cubicBezTo>
                <a:cubicBezTo>
                  <a:pt x="390521" y="1145348"/>
                  <a:pt x="630158" y="1145348"/>
                  <a:pt x="869796" y="1145348"/>
                </a:cubicBezTo>
                <a:cubicBezTo>
                  <a:pt x="893464" y="1145348"/>
                  <a:pt x="895436" y="1143223"/>
                  <a:pt x="895436" y="1117724"/>
                </a:cubicBezTo>
                <a:cubicBezTo>
                  <a:pt x="895436" y="1052913"/>
                  <a:pt x="895436" y="988102"/>
                  <a:pt x="895436" y="923291"/>
                </a:cubicBezTo>
                <a:cubicBezTo>
                  <a:pt x="895436" y="916916"/>
                  <a:pt x="897409" y="908416"/>
                  <a:pt x="901353" y="904166"/>
                </a:cubicBezTo>
                <a:cubicBezTo>
                  <a:pt x="938827" y="860605"/>
                  <a:pt x="976302" y="818106"/>
                  <a:pt x="1013776" y="774545"/>
                </a:cubicBezTo>
                <a:cubicBezTo>
                  <a:pt x="1015748" y="773482"/>
                  <a:pt x="1016734" y="772420"/>
                  <a:pt x="1020679" y="769232"/>
                </a:cubicBezTo>
                <a:cubicBezTo>
                  <a:pt x="1020679" y="775607"/>
                  <a:pt x="1021665" y="779857"/>
                  <a:pt x="1021665" y="784107"/>
                </a:cubicBezTo>
                <a:cubicBezTo>
                  <a:pt x="1021665" y="902042"/>
                  <a:pt x="1021665" y="1018914"/>
                  <a:pt x="1021665" y="1135786"/>
                </a:cubicBezTo>
                <a:cubicBezTo>
                  <a:pt x="1020679" y="1222909"/>
                  <a:pt x="967426" y="1281345"/>
                  <a:pt x="886561" y="1281345"/>
                </a:cubicBezTo>
                <a:cubicBezTo>
                  <a:pt x="634103" y="1281345"/>
                  <a:pt x="382631" y="1281345"/>
                  <a:pt x="131160" y="1281345"/>
                </a:cubicBezTo>
                <a:cubicBezTo>
                  <a:pt x="55225" y="1281345"/>
                  <a:pt x="0" y="1221847"/>
                  <a:pt x="0" y="1140036"/>
                </a:cubicBezTo>
                <a:cubicBezTo>
                  <a:pt x="0" y="872292"/>
                  <a:pt x="0" y="603486"/>
                  <a:pt x="0" y="335742"/>
                </a:cubicBezTo>
                <a:cubicBezTo>
                  <a:pt x="0" y="315555"/>
                  <a:pt x="5917" y="298556"/>
                  <a:pt x="18737" y="283681"/>
                </a:cubicBezTo>
                <a:cubicBezTo>
                  <a:pt x="99603" y="198683"/>
                  <a:pt x="180468" y="113685"/>
                  <a:pt x="261333" y="28687"/>
                </a:cubicBezTo>
                <a:cubicBezTo>
                  <a:pt x="279084" y="9562"/>
                  <a:pt x="300780" y="0"/>
                  <a:pt x="326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ea typeface="微软雅黑" panose="020B0503020204020204" pitchFamily="34" charset="-122"/>
            </a:endParaRPr>
          </a:p>
        </p:txBody>
      </p:sp>
      <p:cxnSp>
        <p:nvCxnSpPr>
          <p:cNvPr id="5" name="MH_Other_3"/>
          <p:cNvCxnSpPr/>
          <p:nvPr>
            <p:custDataLst>
              <p:tags r:id="rId4"/>
            </p:custDataLst>
          </p:nvPr>
        </p:nvCxnSpPr>
        <p:spPr>
          <a:xfrm>
            <a:off x="3099896" y="2191173"/>
            <a:ext cx="0" cy="4209627"/>
          </a:xfrm>
          <a:prstGeom prst="line">
            <a:avLst/>
          </a:prstGeom>
          <a:solidFill>
            <a:schemeClr val="accent1"/>
          </a:solidFill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H_Other_5"/>
          <p:cNvSpPr/>
          <p:nvPr>
            <p:custDataLst>
              <p:tags r:id="rId5"/>
            </p:custDataLst>
          </p:nvPr>
        </p:nvSpPr>
        <p:spPr>
          <a:xfrm>
            <a:off x="2988454" y="3431551"/>
            <a:ext cx="220663" cy="2206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HK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21" name="MH_Other_6"/>
          <p:cNvSpPr/>
          <p:nvPr>
            <p:custDataLst>
              <p:tags r:id="rId6"/>
            </p:custDataLst>
          </p:nvPr>
        </p:nvSpPr>
        <p:spPr>
          <a:xfrm>
            <a:off x="2990359" y="2375005"/>
            <a:ext cx="220663" cy="2222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HK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 flipV="1">
            <a:off x="9400" y="1046268"/>
            <a:ext cx="12188825" cy="16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 flipV="1">
            <a:off x="0" y="6698611"/>
            <a:ext cx="12214735" cy="16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9" name="MH_Other_1"/>
          <p:cNvSpPr/>
          <p:nvPr>
            <p:custDataLst>
              <p:tags r:id="rId7"/>
            </p:custDataLst>
          </p:nvPr>
        </p:nvSpPr>
        <p:spPr>
          <a:xfrm>
            <a:off x="9526007" y="2478119"/>
            <a:ext cx="1295227" cy="5667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编</a:t>
            </a:r>
            <a:r>
              <a:rPr lang="en-US" altLang="zh-CN" sz="2800" b="1" dirty="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FFFFFF"/>
                </a:solidFill>
                <a:latin typeface="Arial" panose="020B0604020202090204" pitchFamily="34" charset="0"/>
                <a:ea typeface="微软雅黑" panose="020B0503020204020204" pitchFamily="34" charset="-122"/>
              </a:rPr>
              <a:t>码</a:t>
            </a:r>
            <a:endParaRPr lang="zh-CN" altLang="en-US" sz="2800" b="1" dirty="0">
              <a:solidFill>
                <a:srgbClr val="FFFFFF"/>
              </a:solidFill>
              <a:latin typeface="Arial" panose="020B060402020209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3" name="KSO_Shape"/>
          <p:cNvSpPr>
            <a:spLocks noChangeArrowheads="1"/>
          </p:cNvSpPr>
          <p:nvPr/>
        </p:nvSpPr>
        <p:spPr bwMode="auto">
          <a:xfrm>
            <a:off x="9583070" y="3541745"/>
            <a:ext cx="1238164" cy="2071444"/>
          </a:xfrm>
          <a:custGeom>
            <a:avLst/>
            <a:gdLst>
              <a:gd name="T0" fmla="*/ 0 w 1349375"/>
              <a:gd name="T1" fmla="*/ 1161619 h 2176463"/>
              <a:gd name="T2" fmla="*/ 511347 w 1349375"/>
              <a:gd name="T3" fmla="*/ 745789 h 2176463"/>
              <a:gd name="T4" fmla="*/ 877394 w 1349375"/>
              <a:gd name="T5" fmla="*/ 775726 h 2176463"/>
              <a:gd name="T6" fmla="*/ 913982 w 1349375"/>
              <a:gd name="T7" fmla="*/ 844714 h 2176463"/>
              <a:gd name="T8" fmla="*/ 711877 w 1349375"/>
              <a:gd name="T9" fmla="*/ 787716 h 2176463"/>
              <a:gd name="T10" fmla="*/ 169163 w 1349375"/>
              <a:gd name="T11" fmla="*/ 932643 h 2176463"/>
              <a:gd name="T12" fmla="*/ 216908 w 1349375"/>
              <a:gd name="T13" fmla="*/ 787890 h 2176463"/>
              <a:gd name="T14" fmla="*/ 318471 w 1349375"/>
              <a:gd name="T15" fmla="*/ 724290 h 2176463"/>
              <a:gd name="T16" fmla="*/ 553033 w 1349375"/>
              <a:gd name="T17" fmla="*/ 1049070 h 2176463"/>
              <a:gd name="T18" fmla="*/ 680209 w 1349375"/>
              <a:gd name="T19" fmla="*/ 253430 h 2176463"/>
              <a:gd name="T20" fmla="*/ 708796 w 1349375"/>
              <a:gd name="T21" fmla="*/ 323856 h 2176463"/>
              <a:gd name="T22" fmla="*/ 753323 w 1349375"/>
              <a:gd name="T23" fmla="*/ 402630 h 2176463"/>
              <a:gd name="T24" fmla="*/ 754709 w 1349375"/>
              <a:gd name="T25" fmla="*/ 457755 h 2176463"/>
              <a:gd name="T26" fmla="*/ 703425 w 1349375"/>
              <a:gd name="T27" fmla="*/ 546093 h 2176463"/>
              <a:gd name="T28" fmla="*/ 638627 w 1349375"/>
              <a:gd name="T29" fmla="*/ 642082 h 2176463"/>
              <a:gd name="T30" fmla="*/ 559102 w 1349375"/>
              <a:gd name="T31" fmla="*/ 675121 h 2176463"/>
              <a:gd name="T32" fmla="*/ 483735 w 1349375"/>
              <a:gd name="T33" fmla="*/ 651472 h 2176463"/>
              <a:gd name="T34" fmla="*/ 413393 w 1349375"/>
              <a:gd name="T35" fmla="*/ 562091 h 2176463"/>
              <a:gd name="T36" fmla="*/ 361763 w 1349375"/>
              <a:gd name="T37" fmla="*/ 466971 h 2176463"/>
              <a:gd name="T38" fmla="*/ 352926 w 1349375"/>
              <a:gd name="T39" fmla="*/ 409064 h 2176463"/>
              <a:gd name="T40" fmla="*/ 396760 w 1349375"/>
              <a:gd name="T41" fmla="*/ 350636 h 2176463"/>
              <a:gd name="T42" fmla="*/ 444059 w 1349375"/>
              <a:gd name="T43" fmla="*/ 278992 h 2176463"/>
              <a:gd name="T44" fmla="*/ 549399 w 1349375"/>
              <a:gd name="T45" fmla="*/ 282122 h 2176463"/>
              <a:gd name="T46" fmla="*/ 646943 w 1349375"/>
              <a:gd name="T47" fmla="*/ 243170 h 2176463"/>
              <a:gd name="T48" fmla="*/ 565393 w 1349375"/>
              <a:gd name="T49" fmla="*/ 125229 h 2176463"/>
              <a:gd name="T50" fmla="*/ 665182 w 1349375"/>
              <a:gd name="T51" fmla="*/ 154446 h 2176463"/>
              <a:gd name="T52" fmla="*/ 707674 w 1349375"/>
              <a:gd name="T53" fmla="*/ 176361 h 2176463"/>
              <a:gd name="T54" fmla="*/ 738151 w 1349375"/>
              <a:gd name="T55" fmla="*/ 219492 h 2176463"/>
              <a:gd name="T56" fmla="*/ 751212 w 1349375"/>
              <a:gd name="T57" fmla="*/ 336538 h 2176463"/>
              <a:gd name="T58" fmla="*/ 719691 w 1349375"/>
              <a:gd name="T59" fmla="*/ 329234 h 2176463"/>
              <a:gd name="T60" fmla="*/ 690608 w 1349375"/>
              <a:gd name="T61" fmla="*/ 251493 h 2176463"/>
              <a:gd name="T62" fmla="*/ 627391 w 1349375"/>
              <a:gd name="T63" fmla="*/ 246101 h 2176463"/>
              <a:gd name="T64" fmla="*/ 519069 w 1349375"/>
              <a:gd name="T65" fmla="*/ 277581 h 2176463"/>
              <a:gd name="T66" fmla="*/ 416145 w 1349375"/>
              <a:gd name="T67" fmla="*/ 264884 h 2176463"/>
              <a:gd name="T68" fmla="*/ 379748 w 1349375"/>
              <a:gd name="T69" fmla="*/ 380539 h 2176463"/>
              <a:gd name="T70" fmla="*/ 357283 w 1349375"/>
              <a:gd name="T71" fmla="*/ 317755 h 2176463"/>
              <a:gd name="T72" fmla="*/ 377310 w 1349375"/>
              <a:gd name="T73" fmla="*/ 223144 h 2176463"/>
              <a:gd name="T74" fmla="*/ 433734 w 1349375"/>
              <a:gd name="T75" fmla="*/ 156012 h 2176463"/>
              <a:gd name="T76" fmla="*/ 544495 w 1349375"/>
              <a:gd name="T77" fmla="*/ 125229 h 2176463"/>
              <a:gd name="T78" fmla="*/ 824836 w 1349375"/>
              <a:gd name="T79" fmla="*/ 10416 h 2176463"/>
              <a:gd name="T80" fmla="*/ 787856 w 1349375"/>
              <a:gd name="T81" fmla="*/ 40970 h 2176463"/>
              <a:gd name="T82" fmla="*/ 777438 w 1349375"/>
              <a:gd name="T83" fmla="*/ 218566 h 2176463"/>
              <a:gd name="T84" fmla="*/ 798446 w 1349375"/>
              <a:gd name="T85" fmla="*/ 262314 h 2176463"/>
              <a:gd name="T86" fmla="*/ 842372 w 1349375"/>
              <a:gd name="T87" fmla="*/ 283320 h 2176463"/>
              <a:gd name="T88" fmla="*/ 824315 w 1349375"/>
              <a:gd name="T89" fmla="*/ 350852 h 2176463"/>
              <a:gd name="T90" fmla="*/ 887512 w 1349375"/>
              <a:gd name="T91" fmla="*/ 329846 h 2176463"/>
              <a:gd name="T92" fmla="*/ 1113736 w 1349375"/>
              <a:gd name="T93" fmla="*/ 282799 h 2176463"/>
              <a:gd name="T94" fmla="*/ 1156273 w 1349375"/>
              <a:gd name="T95" fmla="*/ 259884 h 2176463"/>
              <a:gd name="T96" fmla="*/ 1175197 w 1349375"/>
              <a:gd name="T97" fmla="*/ 214747 h 2176463"/>
              <a:gd name="T98" fmla="*/ 1162870 w 1349375"/>
              <a:gd name="T99" fmla="*/ 38019 h 2176463"/>
              <a:gd name="T100" fmla="*/ 1124328 w 1349375"/>
              <a:gd name="T101" fmla="*/ 9374 h 2176463"/>
              <a:gd name="T102" fmla="*/ 1122418 w 1349375"/>
              <a:gd name="T103" fmla="*/ 2604 h 2176463"/>
              <a:gd name="T104" fmla="*/ 1165648 w 1349375"/>
              <a:gd name="T105" fmla="*/ 31596 h 2176463"/>
              <a:gd name="T106" fmla="*/ 1181100 w 1349375"/>
              <a:gd name="T107" fmla="*/ 211101 h 2176463"/>
              <a:gd name="T108" fmla="*/ 1163391 w 1349375"/>
              <a:gd name="T109" fmla="*/ 261098 h 2176463"/>
              <a:gd name="T110" fmla="*/ 1118425 w 1349375"/>
              <a:gd name="T111" fmla="*/ 288181 h 2176463"/>
              <a:gd name="T112" fmla="*/ 891853 w 1349375"/>
              <a:gd name="T113" fmla="*/ 334706 h 2176463"/>
              <a:gd name="T114" fmla="*/ 827961 w 1349375"/>
              <a:gd name="T115" fmla="*/ 356928 h 2176463"/>
              <a:gd name="T116" fmla="*/ 848622 w 1349375"/>
              <a:gd name="T117" fmla="*/ 289569 h 2176463"/>
              <a:gd name="T118" fmla="*/ 799314 w 1349375"/>
              <a:gd name="T119" fmla="*/ 271342 h 2176463"/>
              <a:gd name="T120" fmla="*/ 772924 w 1349375"/>
              <a:gd name="T121" fmla="*/ 226899 h 2176463"/>
              <a:gd name="T122" fmla="*/ 778827 w 1349375"/>
              <a:gd name="T123" fmla="*/ 44616 h 2176463"/>
              <a:gd name="T124" fmla="*/ 815808 w 1349375"/>
              <a:gd name="T125" fmla="*/ 7812 h 217646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349375" h="2176463">
                <a:moveTo>
                  <a:pt x="303212" y="1423988"/>
                </a:moveTo>
                <a:lnTo>
                  <a:pt x="960437" y="1423988"/>
                </a:lnTo>
                <a:lnTo>
                  <a:pt x="960437" y="2176463"/>
                </a:lnTo>
                <a:lnTo>
                  <a:pt x="303212" y="2176463"/>
                </a:lnTo>
                <a:lnTo>
                  <a:pt x="303212" y="1423988"/>
                </a:lnTo>
                <a:close/>
                <a:moveTo>
                  <a:pt x="0" y="1327150"/>
                </a:moveTo>
                <a:lnTo>
                  <a:pt x="1263650" y="1327150"/>
                </a:lnTo>
                <a:lnTo>
                  <a:pt x="1125559" y="1600200"/>
                </a:lnTo>
                <a:lnTo>
                  <a:pt x="973977" y="1600200"/>
                </a:lnTo>
                <a:lnTo>
                  <a:pt x="973977" y="1411074"/>
                </a:lnTo>
                <a:lnTo>
                  <a:pt x="289871" y="1411074"/>
                </a:lnTo>
                <a:lnTo>
                  <a:pt x="289871" y="1600200"/>
                </a:lnTo>
                <a:lnTo>
                  <a:pt x="138091" y="1600200"/>
                </a:lnTo>
                <a:lnTo>
                  <a:pt x="0" y="1327150"/>
                </a:lnTo>
                <a:close/>
                <a:moveTo>
                  <a:pt x="0" y="1212850"/>
                </a:moveTo>
                <a:lnTo>
                  <a:pt x="1263650" y="1212850"/>
                </a:lnTo>
                <a:lnTo>
                  <a:pt x="1263650" y="1312863"/>
                </a:lnTo>
                <a:lnTo>
                  <a:pt x="0" y="1312863"/>
                </a:lnTo>
                <a:lnTo>
                  <a:pt x="0" y="1212850"/>
                </a:lnTo>
                <a:close/>
                <a:moveTo>
                  <a:pt x="608111" y="806450"/>
                </a:moveTo>
                <a:lnTo>
                  <a:pt x="655341" y="806450"/>
                </a:lnTo>
                <a:lnTo>
                  <a:pt x="679450" y="852064"/>
                </a:lnTo>
                <a:lnTo>
                  <a:pt x="662850" y="869318"/>
                </a:lnTo>
                <a:lnTo>
                  <a:pt x="677869" y="974429"/>
                </a:lnTo>
                <a:lnTo>
                  <a:pt x="631627" y="1146175"/>
                </a:lnTo>
                <a:lnTo>
                  <a:pt x="585583" y="974429"/>
                </a:lnTo>
                <a:lnTo>
                  <a:pt x="600799" y="869318"/>
                </a:lnTo>
                <a:lnTo>
                  <a:pt x="584200" y="852064"/>
                </a:lnTo>
                <a:lnTo>
                  <a:pt x="608111" y="806450"/>
                </a:lnTo>
                <a:close/>
                <a:moveTo>
                  <a:pt x="829622" y="793750"/>
                </a:moveTo>
                <a:lnTo>
                  <a:pt x="857290" y="806456"/>
                </a:lnTo>
                <a:lnTo>
                  <a:pt x="886153" y="820354"/>
                </a:lnTo>
                <a:lnTo>
                  <a:pt x="900683" y="827501"/>
                </a:lnTo>
                <a:lnTo>
                  <a:pt x="915015" y="834648"/>
                </a:lnTo>
                <a:lnTo>
                  <a:pt x="928949" y="841796"/>
                </a:lnTo>
                <a:lnTo>
                  <a:pt x="942484" y="849141"/>
                </a:lnTo>
                <a:lnTo>
                  <a:pt x="955422" y="856289"/>
                </a:lnTo>
                <a:lnTo>
                  <a:pt x="967565" y="863436"/>
                </a:lnTo>
                <a:lnTo>
                  <a:pt x="978911" y="870186"/>
                </a:lnTo>
                <a:lnTo>
                  <a:pt x="989262" y="876936"/>
                </a:lnTo>
                <a:lnTo>
                  <a:pt x="998418" y="883091"/>
                </a:lnTo>
                <a:lnTo>
                  <a:pt x="1002399" y="886267"/>
                </a:lnTo>
                <a:lnTo>
                  <a:pt x="1005982" y="889245"/>
                </a:lnTo>
                <a:lnTo>
                  <a:pt x="1009167" y="892224"/>
                </a:lnTo>
                <a:lnTo>
                  <a:pt x="1012351" y="894804"/>
                </a:lnTo>
                <a:lnTo>
                  <a:pt x="1014740" y="897584"/>
                </a:lnTo>
                <a:lnTo>
                  <a:pt x="1017129" y="900165"/>
                </a:lnTo>
                <a:lnTo>
                  <a:pt x="1018522" y="902150"/>
                </a:lnTo>
                <a:lnTo>
                  <a:pt x="1020114" y="904930"/>
                </a:lnTo>
                <a:lnTo>
                  <a:pt x="1023299" y="910687"/>
                </a:lnTo>
                <a:lnTo>
                  <a:pt x="1026683" y="917437"/>
                </a:lnTo>
                <a:lnTo>
                  <a:pt x="1029868" y="925379"/>
                </a:lnTo>
                <a:lnTo>
                  <a:pt x="1033451" y="934114"/>
                </a:lnTo>
                <a:lnTo>
                  <a:pt x="1037034" y="943644"/>
                </a:lnTo>
                <a:lnTo>
                  <a:pt x="1040617" y="953968"/>
                </a:lnTo>
                <a:lnTo>
                  <a:pt x="1044200" y="965086"/>
                </a:lnTo>
                <a:lnTo>
                  <a:pt x="1047782" y="976402"/>
                </a:lnTo>
                <a:lnTo>
                  <a:pt x="1051365" y="988314"/>
                </a:lnTo>
                <a:lnTo>
                  <a:pt x="1058133" y="1013330"/>
                </a:lnTo>
                <a:lnTo>
                  <a:pt x="1065100" y="1039338"/>
                </a:lnTo>
                <a:lnTo>
                  <a:pt x="1071868" y="1065545"/>
                </a:lnTo>
                <a:lnTo>
                  <a:pt x="1078038" y="1091156"/>
                </a:lnTo>
                <a:lnTo>
                  <a:pt x="1083612" y="1115377"/>
                </a:lnTo>
                <a:lnTo>
                  <a:pt x="1088787" y="1137811"/>
                </a:lnTo>
                <a:lnTo>
                  <a:pt x="1093166" y="1157863"/>
                </a:lnTo>
                <a:lnTo>
                  <a:pt x="1099536" y="1187445"/>
                </a:lnTo>
                <a:lnTo>
                  <a:pt x="1101725" y="1198563"/>
                </a:lnTo>
                <a:lnTo>
                  <a:pt x="650875" y="1198563"/>
                </a:lnTo>
                <a:lnTo>
                  <a:pt x="889537" y="956350"/>
                </a:lnTo>
                <a:lnTo>
                  <a:pt x="813300" y="899966"/>
                </a:lnTo>
                <a:lnTo>
                  <a:pt x="876598" y="873958"/>
                </a:lnTo>
                <a:lnTo>
                  <a:pt x="829622" y="793750"/>
                </a:lnTo>
                <a:close/>
                <a:moveTo>
                  <a:pt x="434260" y="793750"/>
                </a:moveTo>
                <a:lnTo>
                  <a:pt x="387846" y="873958"/>
                </a:lnTo>
                <a:lnTo>
                  <a:pt x="450921" y="899966"/>
                </a:lnTo>
                <a:lnTo>
                  <a:pt x="374755" y="956350"/>
                </a:lnTo>
                <a:lnTo>
                  <a:pt x="612775" y="1198563"/>
                </a:lnTo>
                <a:lnTo>
                  <a:pt x="163512" y="1198563"/>
                </a:lnTo>
                <a:lnTo>
                  <a:pt x="165694" y="1187445"/>
                </a:lnTo>
                <a:lnTo>
                  <a:pt x="171842" y="1157863"/>
                </a:lnTo>
                <a:lnTo>
                  <a:pt x="176206" y="1137811"/>
                </a:lnTo>
                <a:lnTo>
                  <a:pt x="181363" y="1115377"/>
                </a:lnTo>
                <a:lnTo>
                  <a:pt x="187115" y="1091156"/>
                </a:lnTo>
                <a:lnTo>
                  <a:pt x="193264" y="1065545"/>
                </a:lnTo>
                <a:lnTo>
                  <a:pt x="199810" y="1039338"/>
                </a:lnTo>
                <a:lnTo>
                  <a:pt x="206554" y="1013330"/>
                </a:lnTo>
                <a:lnTo>
                  <a:pt x="213694" y="988314"/>
                </a:lnTo>
                <a:lnTo>
                  <a:pt x="217265" y="976402"/>
                </a:lnTo>
                <a:lnTo>
                  <a:pt x="220835" y="965086"/>
                </a:lnTo>
                <a:lnTo>
                  <a:pt x="224405" y="953968"/>
                </a:lnTo>
                <a:lnTo>
                  <a:pt x="227976" y="943644"/>
                </a:lnTo>
                <a:lnTo>
                  <a:pt x="231546" y="934114"/>
                </a:lnTo>
                <a:lnTo>
                  <a:pt x="234719" y="925379"/>
                </a:lnTo>
                <a:lnTo>
                  <a:pt x="238091" y="917437"/>
                </a:lnTo>
                <a:lnTo>
                  <a:pt x="241463" y="910687"/>
                </a:lnTo>
                <a:lnTo>
                  <a:pt x="244835" y="904930"/>
                </a:lnTo>
                <a:lnTo>
                  <a:pt x="246422" y="902150"/>
                </a:lnTo>
                <a:lnTo>
                  <a:pt x="247811" y="900165"/>
                </a:lnTo>
                <a:lnTo>
                  <a:pt x="249794" y="897584"/>
                </a:lnTo>
                <a:lnTo>
                  <a:pt x="252571" y="894804"/>
                </a:lnTo>
                <a:lnTo>
                  <a:pt x="255348" y="892224"/>
                </a:lnTo>
                <a:lnTo>
                  <a:pt x="258720" y="889245"/>
                </a:lnTo>
                <a:lnTo>
                  <a:pt x="262488" y="886267"/>
                </a:lnTo>
                <a:lnTo>
                  <a:pt x="266455" y="883091"/>
                </a:lnTo>
                <a:lnTo>
                  <a:pt x="275580" y="876936"/>
                </a:lnTo>
                <a:lnTo>
                  <a:pt x="285894" y="870186"/>
                </a:lnTo>
                <a:lnTo>
                  <a:pt x="297200" y="863436"/>
                </a:lnTo>
                <a:lnTo>
                  <a:pt x="309299" y="856289"/>
                </a:lnTo>
                <a:lnTo>
                  <a:pt x="322192" y="849141"/>
                </a:lnTo>
                <a:lnTo>
                  <a:pt x="335680" y="841796"/>
                </a:lnTo>
                <a:lnTo>
                  <a:pt x="349564" y="834648"/>
                </a:lnTo>
                <a:lnTo>
                  <a:pt x="363845" y="827501"/>
                </a:lnTo>
                <a:lnTo>
                  <a:pt x="378325" y="820354"/>
                </a:lnTo>
                <a:lnTo>
                  <a:pt x="406887" y="806456"/>
                </a:lnTo>
                <a:lnTo>
                  <a:pt x="434260" y="793750"/>
                </a:lnTo>
                <a:close/>
                <a:moveTo>
                  <a:pt x="750590" y="758825"/>
                </a:moveTo>
                <a:lnTo>
                  <a:pt x="766876" y="765966"/>
                </a:lnTo>
                <a:lnTo>
                  <a:pt x="785147" y="773900"/>
                </a:lnTo>
                <a:lnTo>
                  <a:pt x="808186" y="784015"/>
                </a:lnTo>
                <a:lnTo>
                  <a:pt x="856844" y="867718"/>
                </a:lnTo>
                <a:lnTo>
                  <a:pt x="785743" y="896875"/>
                </a:lnTo>
                <a:lnTo>
                  <a:pt x="868363" y="958165"/>
                </a:lnTo>
                <a:lnTo>
                  <a:pt x="631825" y="1198563"/>
                </a:lnTo>
                <a:lnTo>
                  <a:pt x="750590" y="758825"/>
                </a:lnTo>
                <a:close/>
                <a:moveTo>
                  <a:pt x="513357" y="758825"/>
                </a:moveTo>
                <a:lnTo>
                  <a:pt x="631825" y="1198563"/>
                </a:lnTo>
                <a:lnTo>
                  <a:pt x="395287" y="958165"/>
                </a:lnTo>
                <a:lnTo>
                  <a:pt x="478174" y="896875"/>
                </a:lnTo>
                <a:lnTo>
                  <a:pt x="407014" y="867718"/>
                </a:lnTo>
                <a:lnTo>
                  <a:pt x="455514" y="784015"/>
                </a:lnTo>
                <a:lnTo>
                  <a:pt x="478771" y="773900"/>
                </a:lnTo>
                <a:lnTo>
                  <a:pt x="497058" y="765966"/>
                </a:lnTo>
                <a:lnTo>
                  <a:pt x="513357" y="758825"/>
                </a:lnTo>
                <a:close/>
                <a:moveTo>
                  <a:pt x="750794" y="269875"/>
                </a:moveTo>
                <a:lnTo>
                  <a:pt x="755742" y="272657"/>
                </a:lnTo>
                <a:lnTo>
                  <a:pt x="760691" y="275835"/>
                </a:lnTo>
                <a:lnTo>
                  <a:pt x="765243" y="279014"/>
                </a:lnTo>
                <a:lnTo>
                  <a:pt x="769598" y="282392"/>
                </a:lnTo>
                <a:lnTo>
                  <a:pt x="773557" y="285769"/>
                </a:lnTo>
                <a:lnTo>
                  <a:pt x="777120" y="289544"/>
                </a:lnTo>
                <a:lnTo>
                  <a:pt x="780485" y="293319"/>
                </a:lnTo>
                <a:lnTo>
                  <a:pt x="783652" y="297689"/>
                </a:lnTo>
                <a:lnTo>
                  <a:pt x="786621" y="301663"/>
                </a:lnTo>
                <a:lnTo>
                  <a:pt x="789392" y="306034"/>
                </a:lnTo>
                <a:lnTo>
                  <a:pt x="791767" y="310603"/>
                </a:lnTo>
                <a:lnTo>
                  <a:pt x="794143" y="315173"/>
                </a:lnTo>
                <a:lnTo>
                  <a:pt x="796320" y="320139"/>
                </a:lnTo>
                <a:lnTo>
                  <a:pt x="798300" y="324908"/>
                </a:lnTo>
                <a:lnTo>
                  <a:pt x="800081" y="330272"/>
                </a:lnTo>
                <a:lnTo>
                  <a:pt x="801862" y="335437"/>
                </a:lnTo>
                <a:lnTo>
                  <a:pt x="803446" y="341000"/>
                </a:lnTo>
                <a:lnTo>
                  <a:pt x="804634" y="346563"/>
                </a:lnTo>
                <a:lnTo>
                  <a:pt x="807405" y="358086"/>
                </a:lnTo>
                <a:lnTo>
                  <a:pt x="809780" y="370006"/>
                </a:lnTo>
                <a:lnTo>
                  <a:pt x="811957" y="382722"/>
                </a:lnTo>
                <a:lnTo>
                  <a:pt x="816708" y="409344"/>
                </a:lnTo>
                <a:lnTo>
                  <a:pt x="819083" y="423450"/>
                </a:lnTo>
                <a:lnTo>
                  <a:pt x="821855" y="437953"/>
                </a:lnTo>
                <a:lnTo>
                  <a:pt x="826803" y="439145"/>
                </a:lnTo>
                <a:lnTo>
                  <a:pt x="831158" y="440138"/>
                </a:lnTo>
                <a:lnTo>
                  <a:pt x="835710" y="441728"/>
                </a:lnTo>
                <a:lnTo>
                  <a:pt x="839867" y="443714"/>
                </a:lnTo>
                <a:lnTo>
                  <a:pt x="843826" y="445701"/>
                </a:lnTo>
                <a:lnTo>
                  <a:pt x="847785" y="448284"/>
                </a:lnTo>
                <a:lnTo>
                  <a:pt x="851348" y="450866"/>
                </a:lnTo>
                <a:lnTo>
                  <a:pt x="854713" y="453449"/>
                </a:lnTo>
                <a:lnTo>
                  <a:pt x="857880" y="456628"/>
                </a:lnTo>
                <a:lnTo>
                  <a:pt x="860651" y="460005"/>
                </a:lnTo>
                <a:lnTo>
                  <a:pt x="863026" y="463582"/>
                </a:lnTo>
                <a:lnTo>
                  <a:pt x="865600" y="467356"/>
                </a:lnTo>
                <a:lnTo>
                  <a:pt x="867381" y="471131"/>
                </a:lnTo>
                <a:lnTo>
                  <a:pt x="868767" y="475105"/>
                </a:lnTo>
                <a:lnTo>
                  <a:pt x="870152" y="479277"/>
                </a:lnTo>
                <a:lnTo>
                  <a:pt x="871142" y="483648"/>
                </a:lnTo>
                <a:lnTo>
                  <a:pt x="871538" y="488217"/>
                </a:lnTo>
                <a:lnTo>
                  <a:pt x="871538" y="492787"/>
                </a:lnTo>
                <a:lnTo>
                  <a:pt x="871142" y="497753"/>
                </a:lnTo>
                <a:lnTo>
                  <a:pt x="870350" y="502522"/>
                </a:lnTo>
                <a:lnTo>
                  <a:pt x="869162" y="507488"/>
                </a:lnTo>
                <a:lnTo>
                  <a:pt x="867381" y="512654"/>
                </a:lnTo>
                <a:lnTo>
                  <a:pt x="865006" y="517621"/>
                </a:lnTo>
                <a:lnTo>
                  <a:pt x="862235" y="522985"/>
                </a:lnTo>
                <a:lnTo>
                  <a:pt x="859067" y="528150"/>
                </a:lnTo>
                <a:lnTo>
                  <a:pt x="855109" y="533515"/>
                </a:lnTo>
                <a:lnTo>
                  <a:pt x="850952" y="538879"/>
                </a:lnTo>
                <a:lnTo>
                  <a:pt x="845805" y="544044"/>
                </a:lnTo>
                <a:lnTo>
                  <a:pt x="840263" y="549607"/>
                </a:lnTo>
                <a:lnTo>
                  <a:pt x="834127" y="554971"/>
                </a:lnTo>
                <a:lnTo>
                  <a:pt x="827397" y="560335"/>
                </a:lnTo>
                <a:lnTo>
                  <a:pt x="819875" y="565700"/>
                </a:lnTo>
                <a:lnTo>
                  <a:pt x="817896" y="575633"/>
                </a:lnTo>
                <a:lnTo>
                  <a:pt x="815520" y="585368"/>
                </a:lnTo>
                <a:lnTo>
                  <a:pt x="813145" y="595302"/>
                </a:lnTo>
                <a:lnTo>
                  <a:pt x="810176" y="605037"/>
                </a:lnTo>
                <a:lnTo>
                  <a:pt x="806811" y="614573"/>
                </a:lnTo>
                <a:lnTo>
                  <a:pt x="803644" y="623911"/>
                </a:lnTo>
                <a:lnTo>
                  <a:pt x="799883" y="633249"/>
                </a:lnTo>
                <a:lnTo>
                  <a:pt x="796122" y="642189"/>
                </a:lnTo>
                <a:lnTo>
                  <a:pt x="791767" y="651328"/>
                </a:lnTo>
                <a:lnTo>
                  <a:pt x="787215" y="660069"/>
                </a:lnTo>
                <a:lnTo>
                  <a:pt x="782662" y="668414"/>
                </a:lnTo>
                <a:lnTo>
                  <a:pt x="777714" y="676957"/>
                </a:lnTo>
                <a:lnTo>
                  <a:pt x="772369" y="684904"/>
                </a:lnTo>
                <a:lnTo>
                  <a:pt x="767025" y="692851"/>
                </a:lnTo>
                <a:lnTo>
                  <a:pt x="761285" y="700400"/>
                </a:lnTo>
                <a:lnTo>
                  <a:pt x="755544" y="707552"/>
                </a:lnTo>
                <a:lnTo>
                  <a:pt x="749408" y="714705"/>
                </a:lnTo>
                <a:lnTo>
                  <a:pt x="742876" y="721261"/>
                </a:lnTo>
                <a:lnTo>
                  <a:pt x="736542" y="727618"/>
                </a:lnTo>
                <a:lnTo>
                  <a:pt x="729614" y="733579"/>
                </a:lnTo>
                <a:lnTo>
                  <a:pt x="722884" y="739141"/>
                </a:lnTo>
                <a:lnTo>
                  <a:pt x="715758" y="744307"/>
                </a:lnTo>
                <a:lnTo>
                  <a:pt x="708434" y="749075"/>
                </a:lnTo>
                <a:lnTo>
                  <a:pt x="700715" y="753645"/>
                </a:lnTo>
                <a:lnTo>
                  <a:pt x="693193" y="757419"/>
                </a:lnTo>
                <a:lnTo>
                  <a:pt x="685275" y="760797"/>
                </a:lnTo>
                <a:lnTo>
                  <a:pt x="676962" y="763976"/>
                </a:lnTo>
                <a:lnTo>
                  <a:pt x="668846" y="766360"/>
                </a:lnTo>
                <a:lnTo>
                  <a:pt x="660532" y="768744"/>
                </a:lnTo>
                <a:lnTo>
                  <a:pt x="656178" y="769340"/>
                </a:lnTo>
                <a:lnTo>
                  <a:pt x="651823" y="769936"/>
                </a:lnTo>
                <a:lnTo>
                  <a:pt x="647468" y="770730"/>
                </a:lnTo>
                <a:lnTo>
                  <a:pt x="643114" y="771128"/>
                </a:lnTo>
                <a:lnTo>
                  <a:pt x="638759" y="771326"/>
                </a:lnTo>
                <a:lnTo>
                  <a:pt x="634206" y="771525"/>
                </a:lnTo>
                <a:lnTo>
                  <a:pt x="629654" y="771326"/>
                </a:lnTo>
                <a:lnTo>
                  <a:pt x="625299" y="771128"/>
                </a:lnTo>
                <a:lnTo>
                  <a:pt x="620746" y="770730"/>
                </a:lnTo>
                <a:lnTo>
                  <a:pt x="616589" y="769936"/>
                </a:lnTo>
                <a:lnTo>
                  <a:pt x="612235" y="769340"/>
                </a:lnTo>
                <a:lnTo>
                  <a:pt x="608078" y="768744"/>
                </a:lnTo>
                <a:lnTo>
                  <a:pt x="599567" y="766360"/>
                </a:lnTo>
                <a:lnTo>
                  <a:pt x="591451" y="763976"/>
                </a:lnTo>
                <a:lnTo>
                  <a:pt x="583137" y="760797"/>
                </a:lnTo>
                <a:lnTo>
                  <a:pt x="575220" y="757419"/>
                </a:lnTo>
                <a:lnTo>
                  <a:pt x="567698" y="753645"/>
                </a:lnTo>
                <a:lnTo>
                  <a:pt x="560176" y="749075"/>
                </a:lnTo>
                <a:lnTo>
                  <a:pt x="552654" y="744307"/>
                </a:lnTo>
                <a:lnTo>
                  <a:pt x="545529" y="739141"/>
                </a:lnTo>
                <a:lnTo>
                  <a:pt x="538799" y="733579"/>
                </a:lnTo>
                <a:lnTo>
                  <a:pt x="531871" y="727618"/>
                </a:lnTo>
                <a:lnTo>
                  <a:pt x="525537" y="721261"/>
                </a:lnTo>
                <a:lnTo>
                  <a:pt x="519004" y="714705"/>
                </a:lnTo>
                <a:lnTo>
                  <a:pt x="512868" y="707552"/>
                </a:lnTo>
                <a:lnTo>
                  <a:pt x="507128" y="700400"/>
                </a:lnTo>
                <a:lnTo>
                  <a:pt x="501388" y="692851"/>
                </a:lnTo>
                <a:lnTo>
                  <a:pt x="496043" y="684904"/>
                </a:lnTo>
                <a:lnTo>
                  <a:pt x="490699" y="676957"/>
                </a:lnTo>
                <a:lnTo>
                  <a:pt x="485948" y="668414"/>
                </a:lnTo>
                <a:lnTo>
                  <a:pt x="481198" y="660069"/>
                </a:lnTo>
                <a:lnTo>
                  <a:pt x="476645" y="651328"/>
                </a:lnTo>
                <a:lnTo>
                  <a:pt x="472290" y="642189"/>
                </a:lnTo>
                <a:lnTo>
                  <a:pt x="468529" y="633249"/>
                </a:lnTo>
                <a:lnTo>
                  <a:pt x="464769" y="623911"/>
                </a:lnTo>
                <a:lnTo>
                  <a:pt x="461602" y="614573"/>
                </a:lnTo>
                <a:lnTo>
                  <a:pt x="458237" y="605037"/>
                </a:lnTo>
                <a:lnTo>
                  <a:pt x="455267" y="595302"/>
                </a:lnTo>
                <a:lnTo>
                  <a:pt x="452892" y="585368"/>
                </a:lnTo>
                <a:lnTo>
                  <a:pt x="450517" y="575633"/>
                </a:lnTo>
                <a:lnTo>
                  <a:pt x="448537" y="565700"/>
                </a:lnTo>
                <a:lnTo>
                  <a:pt x="441214" y="560335"/>
                </a:lnTo>
                <a:lnTo>
                  <a:pt x="434286" y="554971"/>
                </a:lnTo>
                <a:lnTo>
                  <a:pt x="428149" y="549607"/>
                </a:lnTo>
                <a:lnTo>
                  <a:pt x="422607" y="544044"/>
                </a:lnTo>
                <a:lnTo>
                  <a:pt x="417659" y="538879"/>
                </a:lnTo>
                <a:lnTo>
                  <a:pt x="413304" y="533515"/>
                </a:lnTo>
                <a:lnTo>
                  <a:pt x="409543" y="528150"/>
                </a:lnTo>
                <a:lnTo>
                  <a:pt x="406178" y="522985"/>
                </a:lnTo>
                <a:lnTo>
                  <a:pt x="403407" y="517621"/>
                </a:lnTo>
                <a:lnTo>
                  <a:pt x="401229" y="512654"/>
                </a:lnTo>
                <a:lnTo>
                  <a:pt x="399448" y="507488"/>
                </a:lnTo>
                <a:lnTo>
                  <a:pt x="398062" y="502522"/>
                </a:lnTo>
                <a:lnTo>
                  <a:pt x="397469" y="497753"/>
                </a:lnTo>
                <a:lnTo>
                  <a:pt x="396875" y="492787"/>
                </a:lnTo>
                <a:lnTo>
                  <a:pt x="396875" y="488217"/>
                </a:lnTo>
                <a:lnTo>
                  <a:pt x="397469" y="483648"/>
                </a:lnTo>
                <a:lnTo>
                  <a:pt x="398260" y="479277"/>
                </a:lnTo>
                <a:lnTo>
                  <a:pt x="399646" y="475105"/>
                </a:lnTo>
                <a:lnTo>
                  <a:pt x="401229" y="471131"/>
                </a:lnTo>
                <a:lnTo>
                  <a:pt x="403209" y="467356"/>
                </a:lnTo>
                <a:lnTo>
                  <a:pt x="405386" y="463582"/>
                </a:lnTo>
                <a:lnTo>
                  <a:pt x="407762" y="460005"/>
                </a:lnTo>
                <a:lnTo>
                  <a:pt x="410731" y="456628"/>
                </a:lnTo>
                <a:lnTo>
                  <a:pt x="413700" y="453449"/>
                </a:lnTo>
                <a:lnTo>
                  <a:pt x="417065" y="450866"/>
                </a:lnTo>
                <a:lnTo>
                  <a:pt x="420826" y="448284"/>
                </a:lnTo>
                <a:lnTo>
                  <a:pt x="424587" y="445701"/>
                </a:lnTo>
                <a:lnTo>
                  <a:pt x="428545" y="443714"/>
                </a:lnTo>
                <a:lnTo>
                  <a:pt x="432702" y="441728"/>
                </a:lnTo>
                <a:lnTo>
                  <a:pt x="437255" y="440138"/>
                </a:lnTo>
                <a:lnTo>
                  <a:pt x="441807" y="439145"/>
                </a:lnTo>
                <a:lnTo>
                  <a:pt x="446558" y="437953"/>
                </a:lnTo>
                <a:lnTo>
                  <a:pt x="450319" y="418880"/>
                </a:lnTo>
                <a:lnTo>
                  <a:pt x="453288" y="400602"/>
                </a:lnTo>
                <a:lnTo>
                  <a:pt x="456455" y="383119"/>
                </a:lnTo>
                <a:lnTo>
                  <a:pt x="459226" y="366430"/>
                </a:lnTo>
                <a:lnTo>
                  <a:pt x="461008" y="358483"/>
                </a:lnTo>
                <a:lnTo>
                  <a:pt x="462591" y="350934"/>
                </a:lnTo>
                <a:lnTo>
                  <a:pt x="464571" y="343384"/>
                </a:lnTo>
                <a:lnTo>
                  <a:pt x="466550" y="336232"/>
                </a:lnTo>
                <a:lnTo>
                  <a:pt x="468925" y="329080"/>
                </a:lnTo>
                <a:lnTo>
                  <a:pt x="471301" y="322524"/>
                </a:lnTo>
                <a:lnTo>
                  <a:pt x="473874" y="315967"/>
                </a:lnTo>
                <a:lnTo>
                  <a:pt x="477041" y="310007"/>
                </a:lnTo>
                <a:lnTo>
                  <a:pt x="482979" y="311994"/>
                </a:lnTo>
                <a:lnTo>
                  <a:pt x="491095" y="314577"/>
                </a:lnTo>
                <a:lnTo>
                  <a:pt x="501388" y="317358"/>
                </a:lnTo>
                <a:lnTo>
                  <a:pt x="507326" y="318749"/>
                </a:lnTo>
                <a:lnTo>
                  <a:pt x="513462" y="320338"/>
                </a:lnTo>
                <a:lnTo>
                  <a:pt x="520192" y="321332"/>
                </a:lnTo>
                <a:lnTo>
                  <a:pt x="527318" y="322722"/>
                </a:lnTo>
                <a:lnTo>
                  <a:pt x="534840" y="323914"/>
                </a:lnTo>
                <a:lnTo>
                  <a:pt x="542757" y="324709"/>
                </a:lnTo>
                <a:lnTo>
                  <a:pt x="550873" y="325702"/>
                </a:lnTo>
                <a:lnTo>
                  <a:pt x="559582" y="326298"/>
                </a:lnTo>
                <a:lnTo>
                  <a:pt x="568490" y="326497"/>
                </a:lnTo>
                <a:lnTo>
                  <a:pt x="577595" y="326696"/>
                </a:lnTo>
                <a:lnTo>
                  <a:pt x="587294" y="326497"/>
                </a:lnTo>
                <a:lnTo>
                  <a:pt x="596993" y="326100"/>
                </a:lnTo>
                <a:lnTo>
                  <a:pt x="606890" y="325106"/>
                </a:lnTo>
                <a:lnTo>
                  <a:pt x="616985" y="324113"/>
                </a:lnTo>
                <a:lnTo>
                  <a:pt x="627674" y="322325"/>
                </a:lnTo>
                <a:lnTo>
                  <a:pt x="638363" y="320338"/>
                </a:lnTo>
                <a:lnTo>
                  <a:pt x="648854" y="317755"/>
                </a:lnTo>
                <a:lnTo>
                  <a:pt x="659939" y="314974"/>
                </a:lnTo>
                <a:lnTo>
                  <a:pt x="671023" y="311398"/>
                </a:lnTo>
                <a:lnTo>
                  <a:pt x="682108" y="307424"/>
                </a:lnTo>
                <a:lnTo>
                  <a:pt x="693391" y="302656"/>
                </a:lnTo>
                <a:lnTo>
                  <a:pt x="699131" y="300073"/>
                </a:lnTo>
                <a:lnTo>
                  <a:pt x="704871" y="297491"/>
                </a:lnTo>
                <a:lnTo>
                  <a:pt x="710414" y="294511"/>
                </a:lnTo>
                <a:lnTo>
                  <a:pt x="716154" y="291531"/>
                </a:lnTo>
                <a:lnTo>
                  <a:pt x="721894" y="288550"/>
                </a:lnTo>
                <a:lnTo>
                  <a:pt x="727635" y="285173"/>
                </a:lnTo>
                <a:lnTo>
                  <a:pt x="733375" y="281597"/>
                </a:lnTo>
                <a:lnTo>
                  <a:pt x="739115" y="277822"/>
                </a:lnTo>
                <a:lnTo>
                  <a:pt x="744855" y="274047"/>
                </a:lnTo>
                <a:lnTo>
                  <a:pt x="750794" y="269875"/>
                </a:lnTo>
                <a:close/>
                <a:moveTo>
                  <a:pt x="957262" y="211138"/>
                </a:moveTo>
                <a:lnTo>
                  <a:pt x="1204912" y="211138"/>
                </a:lnTo>
                <a:lnTo>
                  <a:pt x="1204912" y="225426"/>
                </a:lnTo>
                <a:lnTo>
                  <a:pt x="957262" y="225426"/>
                </a:lnTo>
                <a:lnTo>
                  <a:pt x="957262" y="211138"/>
                </a:lnTo>
                <a:close/>
                <a:moveTo>
                  <a:pt x="957262" y="155575"/>
                </a:moveTo>
                <a:lnTo>
                  <a:pt x="1274762" y="155575"/>
                </a:lnTo>
                <a:lnTo>
                  <a:pt x="1274762" y="169863"/>
                </a:lnTo>
                <a:lnTo>
                  <a:pt x="957262" y="169863"/>
                </a:lnTo>
                <a:lnTo>
                  <a:pt x="957262" y="155575"/>
                </a:lnTo>
                <a:close/>
                <a:moveTo>
                  <a:pt x="634009" y="142875"/>
                </a:moveTo>
                <a:lnTo>
                  <a:pt x="645946" y="143074"/>
                </a:lnTo>
                <a:lnTo>
                  <a:pt x="657486" y="143868"/>
                </a:lnTo>
                <a:lnTo>
                  <a:pt x="669026" y="145061"/>
                </a:lnTo>
                <a:lnTo>
                  <a:pt x="679969" y="146650"/>
                </a:lnTo>
                <a:lnTo>
                  <a:pt x="690912" y="148438"/>
                </a:lnTo>
                <a:lnTo>
                  <a:pt x="701059" y="150823"/>
                </a:lnTo>
                <a:lnTo>
                  <a:pt x="711007" y="153406"/>
                </a:lnTo>
                <a:lnTo>
                  <a:pt x="720558" y="156585"/>
                </a:lnTo>
                <a:lnTo>
                  <a:pt x="729511" y="159963"/>
                </a:lnTo>
                <a:lnTo>
                  <a:pt x="738066" y="163738"/>
                </a:lnTo>
                <a:lnTo>
                  <a:pt x="746025" y="167712"/>
                </a:lnTo>
                <a:lnTo>
                  <a:pt x="749805" y="169898"/>
                </a:lnTo>
                <a:lnTo>
                  <a:pt x="753386" y="172084"/>
                </a:lnTo>
                <a:lnTo>
                  <a:pt x="756570" y="174270"/>
                </a:lnTo>
                <a:lnTo>
                  <a:pt x="759952" y="176455"/>
                </a:lnTo>
                <a:lnTo>
                  <a:pt x="762937" y="179038"/>
                </a:lnTo>
                <a:lnTo>
                  <a:pt x="765722" y="181423"/>
                </a:lnTo>
                <a:lnTo>
                  <a:pt x="768707" y="184006"/>
                </a:lnTo>
                <a:lnTo>
                  <a:pt x="771094" y="186589"/>
                </a:lnTo>
                <a:lnTo>
                  <a:pt x="773482" y="189172"/>
                </a:lnTo>
                <a:lnTo>
                  <a:pt x="775670" y="191954"/>
                </a:lnTo>
                <a:lnTo>
                  <a:pt x="780246" y="192153"/>
                </a:lnTo>
                <a:lnTo>
                  <a:pt x="784823" y="192550"/>
                </a:lnTo>
                <a:lnTo>
                  <a:pt x="789200" y="193345"/>
                </a:lnTo>
                <a:lnTo>
                  <a:pt x="793378" y="194537"/>
                </a:lnTo>
                <a:lnTo>
                  <a:pt x="797357" y="195928"/>
                </a:lnTo>
                <a:lnTo>
                  <a:pt x="801138" y="197518"/>
                </a:lnTo>
                <a:lnTo>
                  <a:pt x="804918" y="199107"/>
                </a:lnTo>
                <a:lnTo>
                  <a:pt x="808499" y="201492"/>
                </a:lnTo>
                <a:lnTo>
                  <a:pt x="811882" y="203677"/>
                </a:lnTo>
                <a:lnTo>
                  <a:pt x="814866" y="206062"/>
                </a:lnTo>
                <a:lnTo>
                  <a:pt x="818049" y="209042"/>
                </a:lnTo>
                <a:lnTo>
                  <a:pt x="821034" y="211824"/>
                </a:lnTo>
                <a:lnTo>
                  <a:pt x="823819" y="215003"/>
                </a:lnTo>
                <a:lnTo>
                  <a:pt x="826406" y="218381"/>
                </a:lnTo>
                <a:lnTo>
                  <a:pt x="829191" y="221958"/>
                </a:lnTo>
                <a:lnTo>
                  <a:pt x="831380" y="225336"/>
                </a:lnTo>
                <a:lnTo>
                  <a:pt x="833767" y="229509"/>
                </a:lnTo>
                <a:lnTo>
                  <a:pt x="835757" y="233483"/>
                </a:lnTo>
                <a:lnTo>
                  <a:pt x="838145" y="237457"/>
                </a:lnTo>
                <a:lnTo>
                  <a:pt x="839935" y="241828"/>
                </a:lnTo>
                <a:lnTo>
                  <a:pt x="841527" y="246001"/>
                </a:lnTo>
                <a:lnTo>
                  <a:pt x="843318" y="250770"/>
                </a:lnTo>
                <a:lnTo>
                  <a:pt x="844909" y="255340"/>
                </a:lnTo>
                <a:lnTo>
                  <a:pt x="846501" y="260109"/>
                </a:lnTo>
                <a:lnTo>
                  <a:pt x="849088" y="269845"/>
                </a:lnTo>
                <a:lnTo>
                  <a:pt x="851475" y="279979"/>
                </a:lnTo>
                <a:lnTo>
                  <a:pt x="853465" y="290311"/>
                </a:lnTo>
                <a:lnTo>
                  <a:pt x="855056" y="300842"/>
                </a:lnTo>
                <a:lnTo>
                  <a:pt x="856250" y="311572"/>
                </a:lnTo>
                <a:lnTo>
                  <a:pt x="857245" y="322302"/>
                </a:lnTo>
                <a:lnTo>
                  <a:pt x="857842" y="333230"/>
                </a:lnTo>
                <a:lnTo>
                  <a:pt x="858240" y="343762"/>
                </a:lnTo>
                <a:lnTo>
                  <a:pt x="858837" y="354293"/>
                </a:lnTo>
                <a:lnTo>
                  <a:pt x="858837" y="364625"/>
                </a:lnTo>
                <a:lnTo>
                  <a:pt x="858439" y="374759"/>
                </a:lnTo>
                <a:lnTo>
                  <a:pt x="858240" y="384495"/>
                </a:lnTo>
                <a:lnTo>
                  <a:pt x="857643" y="402577"/>
                </a:lnTo>
                <a:lnTo>
                  <a:pt x="856449" y="418870"/>
                </a:lnTo>
                <a:lnTo>
                  <a:pt x="855255" y="432183"/>
                </a:lnTo>
                <a:lnTo>
                  <a:pt x="854062" y="442317"/>
                </a:lnTo>
                <a:lnTo>
                  <a:pt x="848690" y="439734"/>
                </a:lnTo>
                <a:lnTo>
                  <a:pt x="846103" y="438343"/>
                </a:lnTo>
                <a:lnTo>
                  <a:pt x="843119" y="437350"/>
                </a:lnTo>
                <a:lnTo>
                  <a:pt x="840333" y="436356"/>
                </a:lnTo>
                <a:lnTo>
                  <a:pt x="837150" y="435561"/>
                </a:lnTo>
                <a:lnTo>
                  <a:pt x="833966" y="434568"/>
                </a:lnTo>
                <a:lnTo>
                  <a:pt x="830982" y="434170"/>
                </a:lnTo>
                <a:lnTo>
                  <a:pt x="826804" y="404167"/>
                </a:lnTo>
                <a:lnTo>
                  <a:pt x="824416" y="389860"/>
                </a:lnTo>
                <a:lnTo>
                  <a:pt x="822228" y="376150"/>
                </a:lnTo>
                <a:lnTo>
                  <a:pt x="819641" y="362837"/>
                </a:lnTo>
                <a:lnTo>
                  <a:pt x="816856" y="350517"/>
                </a:lnTo>
                <a:lnTo>
                  <a:pt x="815463" y="344159"/>
                </a:lnTo>
                <a:lnTo>
                  <a:pt x="813672" y="338198"/>
                </a:lnTo>
                <a:lnTo>
                  <a:pt x="811882" y="332436"/>
                </a:lnTo>
                <a:lnTo>
                  <a:pt x="810091" y="326872"/>
                </a:lnTo>
                <a:lnTo>
                  <a:pt x="808101" y="321308"/>
                </a:lnTo>
                <a:lnTo>
                  <a:pt x="805913" y="315943"/>
                </a:lnTo>
                <a:lnTo>
                  <a:pt x="803326" y="310976"/>
                </a:lnTo>
                <a:lnTo>
                  <a:pt x="800939" y="305810"/>
                </a:lnTo>
                <a:lnTo>
                  <a:pt x="798352" y="300842"/>
                </a:lnTo>
                <a:lnTo>
                  <a:pt x="795368" y="296272"/>
                </a:lnTo>
                <a:lnTo>
                  <a:pt x="792184" y="291901"/>
                </a:lnTo>
                <a:lnTo>
                  <a:pt x="789001" y="287331"/>
                </a:lnTo>
                <a:lnTo>
                  <a:pt x="785220" y="283158"/>
                </a:lnTo>
                <a:lnTo>
                  <a:pt x="781440" y="279184"/>
                </a:lnTo>
                <a:lnTo>
                  <a:pt x="777262" y="275408"/>
                </a:lnTo>
                <a:lnTo>
                  <a:pt x="773084" y="271633"/>
                </a:lnTo>
                <a:lnTo>
                  <a:pt x="768508" y="268057"/>
                </a:lnTo>
                <a:lnTo>
                  <a:pt x="763534" y="264679"/>
                </a:lnTo>
                <a:lnTo>
                  <a:pt x="758360" y="261698"/>
                </a:lnTo>
                <a:lnTo>
                  <a:pt x="752790" y="258718"/>
                </a:lnTo>
                <a:lnTo>
                  <a:pt x="746821" y="262890"/>
                </a:lnTo>
                <a:lnTo>
                  <a:pt x="740852" y="266864"/>
                </a:lnTo>
                <a:lnTo>
                  <a:pt x="734883" y="270640"/>
                </a:lnTo>
                <a:lnTo>
                  <a:pt x="728914" y="274415"/>
                </a:lnTo>
                <a:lnTo>
                  <a:pt x="722945" y="277992"/>
                </a:lnTo>
                <a:lnTo>
                  <a:pt x="716777" y="281171"/>
                </a:lnTo>
                <a:lnTo>
                  <a:pt x="711007" y="284549"/>
                </a:lnTo>
                <a:lnTo>
                  <a:pt x="705038" y="287331"/>
                </a:lnTo>
                <a:lnTo>
                  <a:pt x="699070" y="290311"/>
                </a:lnTo>
                <a:lnTo>
                  <a:pt x="693300" y="292894"/>
                </a:lnTo>
                <a:lnTo>
                  <a:pt x="687331" y="295477"/>
                </a:lnTo>
                <a:lnTo>
                  <a:pt x="681561" y="297663"/>
                </a:lnTo>
                <a:lnTo>
                  <a:pt x="669623" y="301836"/>
                </a:lnTo>
                <a:lnTo>
                  <a:pt x="658282" y="305611"/>
                </a:lnTo>
                <a:lnTo>
                  <a:pt x="646941" y="308790"/>
                </a:lnTo>
                <a:lnTo>
                  <a:pt x="635600" y="311373"/>
                </a:lnTo>
                <a:lnTo>
                  <a:pt x="624856" y="313360"/>
                </a:lnTo>
                <a:lnTo>
                  <a:pt x="613913" y="315149"/>
                </a:lnTo>
                <a:lnTo>
                  <a:pt x="603368" y="316341"/>
                </a:lnTo>
                <a:lnTo>
                  <a:pt x="593022" y="317136"/>
                </a:lnTo>
                <a:lnTo>
                  <a:pt x="583074" y="317732"/>
                </a:lnTo>
                <a:lnTo>
                  <a:pt x="573126" y="317732"/>
                </a:lnTo>
                <a:lnTo>
                  <a:pt x="563576" y="317732"/>
                </a:lnTo>
                <a:lnTo>
                  <a:pt x="554423" y="317334"/>
                </a:lnTo>
                <a:lnTo>
                  <a:pt x="545669" y="316738"/>
                </a:lnTo>
                <a:lnTo>
                  <a:pt x="537114" y="315943"/>
                </a:lnTo>
                <a:lnTo>
                  <a:pt x="528956" y="314950"/>
                </a:lnTo>
                <a:lnTo>
                  <a:pt x="521197" y="313758"/>
                </a:lnTo>
                <a:lnTo>
                  <a:pt x="513835" y="312565"/>
                </a:lnTo>
                <a:lnTo>
                  <a:pt x="506871" y="311175"/>
                </a:lnTo>
                <a:lnTo>
                  <a:pt x="500505" y="309585"/>
                </a:lnTo>
                <a:lnTo>
                  <a:pt x="494536" y="308194"/>
                </a:lnTo>
                <a:lnTo>
                  <a:pt x="483792" y="305412"/>
                </a:lnTo>
                <a:lnTo>
                  <a:pt x="475435" y="302630"/>
                </a:lnTo>
                <a:lnTo>
                  <a:pt x="469068" y="300445"/>
                </a:lnTo>
                <a:lnTo>
                  <a:pt x="466084" y="307002"/>
                </a:lnTo>
                <a:lnTo>
                  <a:pt x="463099" y="313559"/>
                </a:lnTo>
                <a:lnTo>
                  <a:pt x="460513" y="320514"/>
                </a:lnTo>
                <a:lnTo>
                  <a:pt x="458125" y="327865"/>
                </a:lnTo>
                <a:lnTo>
                  <a:pt x="455937" y="335416"/>
                </a:lnTo>
                <a:lnTo>
                  <a:pt x="453947" y="343165"/>
                </a:lnTo>
                <a:lnTo>
                  <a:pt x="452157" y="351113"/>
                </a:lnTo>
                <a:lnTo>
                  <a:pt x="450565" y="359260"/>
                </a:lnTo>
                <a:lnTo>
                  <a:pt x="447580" y="376746"/>
                </a:lnTo>
                <a:lnTo>
                  <a:pt x="444397" y="394828"/>
                </a:lnTo>
                <a:lnTo>
                  <a:pt x="440816" y="414300"/>
                </a:lnTo>
                <a:lnTo>
                  <a:pt x="437035" y="434170"/>
                </a:lnTo>
                <a:lnTo>
                  <a:pt x="433852" y="434766"/>
                </a:lnTo>
                <a:lnTo>
                  <a:pt x="430669" y="435561"/>
                </a:lnTo>
                <a:lnTo>
                  <a:pt x="427684" y="436356"/>
                </a:lnTo>
                <a:lnTo>
                  <a:pt x="424700" y="437548"/>
                </a:lnTo>
                <a:lnTo>
                  <a:pt x="421715" y="438542"/>
                </a:lnTo>
                <a:lnTo>
                  <a:pt x="418930" y="439933"/>
                </a:lnTo>
                <a:lnTo>
                  <a:pt x="413558" y="442913"/>
                </a:lnTo>
                <a:lnTo>
                  <a:pt x="411767" y="430991"/>
                </a:lnTo>
                <a:lnTo>
                  <a:pt x="410772" y="423838"/>
                </a:lnTo>
                <a:lnTo>
                  <a:pt x="409976" y="415492"/>
                </a:lnTo>
                <a:lnTo>
                  <a:pt x="408982" y="406352"/>
                </a:lnTo>
                <a:lnTo>
                  <a:pt x="408385" y="396417"/>
                </a:lnTo>
                <a:lnTo>
                  <a:pt x="407987" y="386085"/>
                </a:lnTo>
                <a:lnTo>
                  <a:pt x="407987" y="374958"/>
                </a:lnTo>
                <a:lnTo>
                  <a:pt x="408186" y="363035"/>
                </a:lnTo>
                <a:lnTo>
                  <a:pt x="408584" y="351113"/>
                </a:lnTo>
                <a:lnTo>
                  <a:pt x="409777" y="338595"/>
                </a:lnTo>
                <a:lnTo>
                  <a:pt x="411369" y="325878"/>
                </a:lnTo>
                <a:lnTo>
                  <a:pt x="412165" y="319321"/>
                </a:lnTo>
                <a:lnTo>
                  <a:pt x="413359" y="312963"/>
                </a:lnTo>
                <a:lnTo>
                  <a:pt x="414553" y="306406"/>
                </a:lnTo>
                <a:lnTo>
                  <a:pt x="415945" y="300047"/>
                </a:lnTo>
                <a:lnTo>
                  <a:pt x="417537" y="293689"/>
                </a:lnTo>
                <a:lnTo>
                  <a:pt x="419328" y="286933"/>
                </a:lnTo>
                <a:lnTo>
                  <a:pt x="421317" y="280575"/>
                </a:lnTo>
                <a:lnTo>
                  <a:pt x="423506" y="274018"/>
                </a:lnTo>
                <a:lnTo>
                  <a:pt x="425694" y="267659"/>
                </a:lnTo>
                <a:lnTo>
                  <a:pt x="428281" y="261102"/>
                </a:lnTo>
                <a:lnTo>
                  <a:pt x="431066" y="254942"/>
                </a:lnTo>
                <a:lnTo>
                  <a:pt x="434051" y="248783"/>
                </a:lnTo>
                <a:lnTo>
                  <a:pt x="437035" y="242424"/>
                </a:lnTo>
                <a:lnTo>
                  <a:pt x="440617" y="236463"/>
                </a:lnTo>
                <a:lnTo>
                  <a:pt x="444198" y="230502"/>
                </a:lnTo>
                <a:lnTo>
                  <a:pt x="448177" y="224541"/>
                </a:lnTo>
                <a:lnTo>
                  <a:pt x="452355" y="218779"/>
                </a:lnTo>
                <a:lnTo>
                  <a:pt x="456733" y="213215"/>
                </a:lnTo>
                <a:lnTo>
                  <a:pt x="461309" y="207651"/>
                </a:lnTo>
                <a:lnTo>
                  <a:pt x="466482" y="202286"/>
                </a:lnTo>
                <a:lnTo>
                  <a:pt x="471655" y="197120"/>
                </a:lnTo>
                <a:lnTo>
                  <a:pt x="477027" y="192153"/>
                </a:lnTo>
                <a:lnTo>
                  <a:pt x="482996" y="187384"/>
                </a:lnTo>
                <a:lnTo>
                  <a:pt x="489164" y="182814"/>
                </a:lnTo>
                <a:lnTo>
                  <a:pt x="495530" y="178244"/>
                </a:lnTo>
                <a:lnTo>
                  <a:pt x="502295" y="174071"/>
                </a:lnTo>
                <a:lnTo>
                  <a:pt x="509458" y="170097"/>
                </a:lnTo>
                <a:lnTo>
                  <a:pt x="516621" y="166322"/>
                </a:lnTo>
                <a:lnTo>
                  <a:pt x="524579" y="162745"/>
                </a:lnTo>
                <a:lnTo>
                  <a:pt x="532538" y="159367"/>
                </a:lnTo>
                <a:lnTo>
                  <a:pt x="540894" y="156387"/>
                </a:lnTo>
                <a:lnTo>
                  <a:pt x="549847" y="153605"/>
                </a:lnTo>
                <a:lnTo>
                  <a:pt x="559000" y="151220"/>
                </a:lnTo>
                <a:lnTo>
                  <a:pt x="568550" y="149035"/>
                </a:lnTo>
                <a:lnTo>
                  <a:pt x="578498" y="147246"/>
                </a:lnTo>
                <a:lnTo>
                  <a:pt x="588844" y="145657"/>
                </a:lnTo>
                <a:lnTo>
                  <a:pt x="599389" y="144663"/>
                </a:lnTo>
                <a:lnTo>
                  <a:pt x="610531" y="143670"/>
                </a:lnTo>
                <a:lnTo>
                  <a:pt x="622071" y="143074"/>
                </a:lnTo>
                <a:lnTo>
                  <a:pt x="634009" y="142875"/>
                </a:lnTo>
                <a:close/>
                <a:moveTo>
                  <a:pt x="957262" y="101600"/>
                </a:moveTo>
                <a:lnTo>
                  <a:pt x="1274762" y="101600"/>
                </a:lnTo>
                <a:lnTo>
                  <a:pt x="1274762" y="114300"/>
                </a:lnTo>
                <a:lnTo>
                  <a:pt x="957262" y="114300"/>
                </a:lnTo>
                <a:lnTo>
                  <a:pt x="957262" y="101600"/>
                </a:lnTo>
                <a:close/>
                <a:moveTo>
                  <a:pt x="970718" y="6942"/>
                </a:moveTo>
                <a:lnTo>
                  <a:pt x="966553" y="7140"/>
                </a:lnTo>
                <a:lnTo>
                  <a:pt x="962387" y="7339"/>
                </a:lnTo>
                <a:lnTo>
                  <a:pt x="958222" y="7934"/>
                </a:lnTo>
                <a:lnTo>
                  <a:pt x="954056" y="8727"/>
                </a:lnTo>
                <a:lnTo>
                  <a:pt x="950089" y="9520"/>
                </a:lnTo>
                <a:lnTo>
                  <a:pt x="946122" y="10710"/>
                </a:lnTo>
                <a:lnTo>
                  <a:pt x="942353" y="11900"/>
                </a:lnTo>
                <a:lnTo>
                  <a:pt x="938584" y="13487"/>
                </a:lnTo>
                <a:lnTo>
                  <a:pt x="934816" y="15074"/>
                </a:lnTo>
                <a:lnTo>
                  <a:pt x="931245" y="17057"/>
                </a:lnTo>
                <a:lnTo>
                  <a:pt x="928072" y="19041"/>
                </a:lnTo>
                <a:lnTo>
                  <a:pt x="924501" y="21024"/>
                </a:lnTo>
                <a:lnTo>
                  <a:pt x="921328" y="23602"/>
                </a:lnTo>
                <a:lnTo>
                  <a:pt x="918154" y="25983"/>
                </a:lnTo>
                <a:lnTo>
                  <a:pt x="915179" y="28561"/>
                </a:lnTo>
                <a:lnTo>
                  <a:pt x="912203" y="31338"/>
                </a:lnTo>
                <a:lnTo>
                  <a:pt x="909625" y="34115"/>
                </a:lnTo>
                <a:lnTo>
                  <a:pt x="906848" y="37090"/>
                </a:lnTo>
                <a:lnTo>
                  <a:pt x="904467" y="40461"/>
                </a:lnTo>
                <a:lnTo>
                  <a:pt x="902087" y="43437"/>
                </a:lnTo>
                <a:lnTo>
                  <a:pt x="900104" y="46808"/>
                </a:lnTo>
                <a:lnTo>
                  <a:pt x="898120" y="50379"/>
                </a:lnTo>
                <a:lnTo>
                  <a:pt x="896137" y="53949"/>
                </a:lnTo>
                <a:lnTo>
                  <a:pt x="894550" y="57717"/>
                </a:lnTo>
                <a:lnTo>
                  <a:pt x="892963" y="61486"/>
                </a:lnTo>
                <a:lnTo>
                  <a:pt x="891574" y="65254"/>
                </a:lnTo>
                <a:lnTo>
                  <a:pt x="890583" y="69221"/>
                </a:lnTo>
                <a:lnTo>
                  <a:pt x="889591" y="73188"/>
                </a:lnTo>
                <a:lnTo>
                  <a:pt x="888996" y="77155"/>
                </a:lnTo>
                <a:lnTo>
                  <a:pt x="888202" y="81320"/>
                </a:lnTo>
                <a:lnTo>
                  <a:pt x="888004" y="85683"/>
                </a:lnTo>
                <a:lnTo>
                  <a:pt x="888004" y="89848"/>
                </a:lnTo>
                <a:lnTo>
                  <a:pt x="888004" y="241183"/>
                </a:lnTo>
                <a:lnTo>
                  <a:pt x="888004" y="245348"/>
                </a:lnTo>
                <a:lnTo>
                  <a:pt x="888202" y="249712"/>
                </a:lnTo>
                <a:lnTo>
                  <a:pt x="888996" y="253877"/>
                </a:lnTo>
                <a:lnTo>
                  <a:pt x="889591" y="257844"/>
                </a:lnTo>
                <a:lnTo>
                  <a:pt x="890583" y="261811"/>
                </a:lnTo>
                <a:lnTo>
                  <a:pt x="891574" y="265777"/>
                </a:lnTo>
                <a:lnTo>
                  <a:pt x="892963" y="269546"/>
                </a:lnTo>
                <a:lnTo>
                  <a:pt x="894550" y="273314"/>
                </a:lnTo>
                <a:lnTo>
                  <a:pt x="896137" y="277083"/>
                </a:lnTo>
                <a:lnTo>
                  <a:pt x="898120" y="280653"/>
                </a:lnTo>
                <a:lnTo>
                  <a:pt x="900104" y="284223"/>
                </a:lnTo>
                <a:lnTo>
                  <a:pt x="902087" y="287595"/>
                </a:lnTo>
                <a:lnTo>
                  <a:pt x="904467" y="290570"/>
                </a:lnTo>
                <a:lnTo>
                  <a:pt x="906848" y="293942"/>
                </a:lnTo>
                <a:lnTo>
                  <a:pt x="909625" y="296917"/>
                </a:lnTo>
                <a:lnTo>
                  <a:pt x="912203" y="299694"/>
                </a:lnTo>
                <a:lnTo>
                  <a:pt x="915179" y="302669"/>
                </a:lnTo>
                <a:lnTo>
                  <a:pt x="918154" y="305049"/>
                </a:lnTo>
                <a:lnTo>
                  <a:pt x="921328" y="307429"/>
                </a:lnTo>
                <a:lnTo>
                  <a:pt x="924501" y="310008"/>
                </a:lnTo>
                <a:lnTo>
                  <a:pt x="928072" y="312189"/>
                </a:lnTo>
                <a:lnTo>
                  <a:pt x="931245" y="314173"/>
                </a:lnTo>
                <a:lnTo>
                  <a:pt x="934816" y="315958"/>
                </a:lnTo>
                <a:lnTo>
                  <a:pt x="938584" y="317545"/>
                </a:lnTo>
                <a:lnTo>
                  <a:pt x="942353" y="319131"/>
                </a:lnTo>
                <a:lnTo>
                  <a:pt x="946122" y="320321"/>
                </a:lnTo>
                <a:lnTo>
                  <a:pt x="950089" y="321511"/>
                </a:lnTo>
                <a:lnTo>
                  <a:pt x="954056" y="322305"/>
                </a:lnTo>
                <a:lnTo>
                  <a:pt x="958222" y="323098"/>
                </a:lnTo>
                <a:lnTo>
                  <a:pt x="962387" y="323693"/>
                </a:lnTo>
                <a:lnTo>
                  <a:pt x="966553" y="323891"/>
                </a:lnTo>
                <a:lnTo>
                  <a:pt x="970718" y="324090"/>
                </a:lnTo>
                <a:lnTo>
                  <a:pt x="978652" y="324090"/>
                </a:lnTo>
                <a:lnTo>
                  <a:pt x="976470" y="330833"/>
                </a:lnTo>
                <a:lnTo>
                  <a:pt x="973892" y="337379"/>
                </a:lnTo>
                <a:lnTo>
                  <a:pt x="970916" y="344122"/>
                </a:lnTo>
                <a:lnTo>
                  <a:pt x="967743" y="351064"/>
                </a:lnTo>
                <a:lnTo>
                  <a:pt x="964371" y="357411"/>
                </a:lnTo>
                <a:lnTo>
                  <a:pt x="960999" y="363758"/>
                </a:lnTo>
                <a:lnTo>
                  <a:pt x="954453" y="375659"/>
                </a:lnTo>
                <a:lnTo>
                  <a:pt x="948105" y="385774"/>
                </a:lnTo>
                <a:lnTo>
                  <a:pt x="943146" y="393708"/>
                </a:lnTo>
                <a:lnTo>
                  <a:pt x="938188" y="400848"/>
                </a:lnTo>
                <a:lnTo>
                  <a:pt x="941758" y="400848"/>
                </a:lnTo>
                <a:lnTo>
                  <a:pt x="945923" y="400650"/>
                </a:lnTo>
                <a:lnTo>
                  <a:pt x="951676" y="400054"/>
                </a:lnTo>
                <a:lnTo>
                  <a:pt x="958420" y="399063"/>
                </a:lnTo>
                <a:lnTo>
                  <a:pt x="966156" y="397476"/>
                </a:lnTo>
                <a:lnTo>
                  <a:pt x="970321" y="396484"/>
                </a:lnTo>
                <a:lnTo>
                  <a:pt x="974685" y="395096"/>
                </a:lnTo>
                <a:lnTo>
                  <a:pt x="979446" y="393708"/>
                </a:lnTo>
                <a:lnTo>
                  <a:pt x="984008" y="392121"/>
                </a:lnTo>
                <a:lnTo>
                  <a:pt x="988967" y="390137"/>
                </a:lnTo>
                <a:lnTo>
                  <a:pt x="993727" y="388154"/>
                </a:lnTo>
                <a:lnTo>
                  <a:pt x="998884" y="385774"/>
                </a:lnTo>
                <a:lnTo>
                  <a:pt x="1004042" y="383195"/>
                </a:lnTo>
                <a:lnTo>
                  <a:pt x="1009199" y="380220"/>
                </a:lnTo>
                <a:lnTo>
                  <a:pt x="1013959" y="376849"/>
                </a:lnTo>
                <a:lnTo>
                  <a:pt x="1019116" y="373278"/>
                </a:lnTo>
                <a:lnTo>
                  <a:pt x="1024274" y="369312"/>
                </a:lnTo>
                <a:lnTo>
                  <a:pt x="1029034" y="365146"/>
                </a:lnTo>
                <a:lnTo>
                  <a:pt x="1033993" y="360585"/>
                </a:lnTo>
                <a:lnTo>
                  <a:pt x="1038753" y="355428"/>
                </a:lnTo>
                <a:lnTo>
                  <a:pt x="1043514" y="350072"/>
                </a:lnTo>
                <a:lnTo>
                  <a:pt x="1047878" y="344321"/>
                </a:lnTo>
                <a:lnTo>
                  <a:pt x="1052043" y="337974"/>
                </a:lnTo>
                <a:lnTo>
                  <a:pt x="1056407" y="331230"/>
                </a:lnTo>
                <a:lnTo>
                  <a:pt x="1060176" y="324090"/>
                </a:lnTo>
                <a:lnTo>
                  <a:pt x="1259918" y="324090"/>
                </a:lnTo>
                <a:lnTo>
                  <a:pt x="1264083" y="323891"/>
                </a:lnTo>
                <a:lnTo>
                  <a:pt x="1268249" y="323693"/>
                </a:lnTo>
                <a:lnTo>
                  <a:pt x="1272414" y="323098"/>
                </a:lnTo>
                <a:lnTo>
                  <a:pt x="1276579" y="322305"/>
                </a:lnTo>
                <a:lnTo>
                  <a:pt x="1280547" y="321511"/>
                </a:lnTo>
                <a:lnTo>
                  <a:pt x="1284514" y="320321"/>
                </a:lnTo>
                <a:lnTo>
                  <a:pt x="1288282" y="319131"/>
                </a:lnTo>
                <a:lnTo>
                  <a:pt x="1292051" y="317545"/>
                </a:lnTo>
                <a:lnTo>
                  <a:pt x="1295820" y="315958"/>
                </a:lnTo>
                <a:lnTo>
                  <a:pt x="1299390" y="314173"/>
                </a:lnTo>
                <a:lnTo>
                  <a:pt x="1302762" y="312189"/>
                </a:lnTo>
                <a:lnTo>
                  <a:pt x="1306134" y="310008"/>
                </a:lnTo>
                <a:lnTo>
                  <a:pt x="1309308" y="307429"/>
                </a:lnTo>
                <a:lnTo>
                  <a:pt x="1312481" y="305049"/>
                </a:lnTo>
                <a:lnTo>
                  <a:pt x="1315457" y="302669"/>
                </a:lnTo>
                <a:lnTo>
                  <a:pt x="1318432" y="299694"/>
                </a:lnTo>
                <a:lnTo>
                  <a:pt x="1321011" y="296917"/>
                </a:lnTo>
                <a:lnTo>
                  <a:pt x="1323788" y="293942"/>
                </a:lnTo>
                <a:lnTo>
                  <a:pt x="1326168" y="290570"/>
                </a:lnTo>
                <a:lnTo>
                  <a:pt x="1328548" y="287595"/>
                </a:lnTo>
                <a:lnTo>
                  <a:pt x="1330532" y="284223"/>
                </a:lnTo>
                <a:lnTo>
                  <a:pt x="1332515" y="280653"/>
                </a:lnTo>
                <a:lnTo>
                  <a:pt x="1334499" y="277083"/>
                </a:lnTo>
                <a:lnTo>
                  <a:pt x="1336086" y="273314"/>
                </a:lnTo>
                <a:lnTo>
                  <a:pt x="1337672" y="269546"/>
                </a:lnTo>
                <a:lnTo>
                  <a:pt x="1339061" y="265777"/>
                </a:lnTo>
                <a:lnTo>
                  <a:pt x="1340053" y="261811"/>
                </a:lnTo>
                <a:lnTo>
                  <a:pt x="1341044" y="257844"/>
                </a:lnTo>
                <a:lnTo>
                  <a:pt x="1341639" y="253877"/>
                </a:lnTo>
                <a:lnTo>
                  <a:pt x="1342433" y="249712"/>
                </a:lnTo>
                <a:lnTo>
                  <a:pt x="1342631" y="245348"/>
                </a:lnTo>
                <a:lnTo>
                  <a:pt x="1342830" y="241183"/>
                </a:lnTo>
                <a:lnTo>
                  <a:pt x="1342830" y="89848"/>
                </a:lnTo>
                <a:lnTo>
                  <a:pt x="1342631" y="85683"/>
                </a:lnTo>
                <a:lnTo>
                  <a:pt x="1342433" y="81320"/>
                </a:lnTo>
                <a:lnTo>
                  <a:pt x="1341639" y="77155"/>
                </a:lnTo>
                <a:lnTo>
                  <a:pt x="1341044" y="73188"/>
                </a:lnTo>
                <a:lnTo>
                  <a:pt x="1340053" y="69221"/>
                </a:lnTo>
                <a:lnTo>
                  <a:pt x="1339061" y="65254"/>
                </a:lnTo>
                <a:lnTo>
                  <a:pt x="1337672" y="61486"/>
                </a:lnTo>
                <a:lnTo>
                  <a:pt x="1336086" y="57717"/>
                </a:lnTo>
                <a:lnTo>
                  <a:pt x="1334499" y="53949"/>
                </a:lnTo>
                <a:lnTo>
                  <a:pt x="1332515" y="50379"/>
                </a:lnTo>
                <a:lnTo>
                  <a:pt x="1330532" y="46808"/>
                </a:lnTo>
                <a:lnTo>
                  <a:pt x="1328548" y="43437"/>
                </a:lnTo>
                <a:lnTo>
                  <a:pt x="1326168" y="40461"/>
                </a:lnTo>
                <a:lnTo>
                  <a:pt x="1323788" y="37090"/>
                </a:lnTo>
                <a:lnTo>
                  <a:pt x="1321011" y="34115"/>
                </a:lnTo>
                <a:lnTo>
                  <a:pt x="1318432" y="31338"/>
                </a:lnTo>
                <a:lnTo>
                  <a:pt x="1315457" y="28561"/>
                </a:lnTo>
                <a:lnTo>
                  <a:pt x="1312481" y="25983"/>
                </a:lnTo>
                <a:lnTo>
                  <a:pt x="1309308" y="23602"/>
                </a:lnTo>
                <a:lnTo>
                  <a:pt x="1306134" y="21024"/>
                </a:lnTo>
                <a:lnTo>
                  <a:pt x="1302762" y="19041"/>
                </a:lnTo>
                <a:lnTo>
                  <a:pt x="1299390" y="17057"/>
                </a:lnTo>
                <a:lnTo>
                  <a:pt x="1295820" y="15074"/>
                </a:lnTo>
                <a:lnTo>
                  <a:pt x="1292051" y="13487"/>
                </a:lnTo>
                <a:lnTo>
                  <a:pt x="1288282" y="11900"/>
                </a:lnTo>
                <a:lnTo>
                  <a:pt x="1284514" y="10710"/>
                </a:lnTo>
                <a:lnTo>
                  <a:pt x="1280547" y="9520"/>
                </a:lnTo>
                <a:lnTo>
                  <a:pt x="1276579" y="8727"/>
                </a:lnTo>
                <a:lnTo>
                  <a:pt x="1272414" y="7934"/>
                </a:lnTo>
                <a:lnTo>
                  <a:pt x="1268249" y="7339"/>
                </a:lnTo>
                <a:lnTo>
                  <a:pt x="1264083" y="7140"/>
                </a:lnTo>
                <a:lnTo>
                  <a:pt x="1259918" y="6942"/>
                </a:lnTo>
                <a:lnTo>
                  <a:pt x="970718" y="6942"/>
                </a:lnTo>
                <a:close/>
                <a:moveTo>
                  <a:pt x="970718" y="0"/>
                </a:moveTo>
                <a:lnTo>
                  <a:pt x="1259918" y="0"/>
                </a:lnTo>
                <a:lnTo>
                  <a:pt x="1264480" y="198"/>
                </a:lnTo>
                <a:lnTo>
                  <a:pt x="1269042" y="397"/>
                </a:lnTo>
                <a:lnTo>
                  <a:pt x="1273406" y="1190"/>
                </a:lnTo>
                <a:lnTo>
                  <a:pt x="1277770" y="1983"/>
                </a:lnTo>
                <a:lnTo>
                  <a:pt x="1282332" y="2975"/>
                </a:lnTo>
                <a:lnTo>
                  <a:pt x="1286497" y="4165"/>
                </a:lnTo>
                <a:lnTo>
                  <a:pt x="1290663" y="5553"/>
                </a:lnTo>
                <a:lnTo>
                  <a:pt x="1294630" y="7140"/>
                </a:lnTo>
                <a:lnTo>
                  <a:pt x="1298597" y="8925"/>
                </a:lnTo>
                <a:lnTo>
                  <a:pt x="1302762" y="10909"/>
                </a:lnTo>
                <a:lnTo>
                  <a:pt x="1306134" y="13090"/>
                </a:lnTo>
                <a:lnTo>
                  <a:pt x="1309903" y="15272"/>
                </a:lnTo>
                <a:lnTo>
                  <a:pt x="1313473" y="18049"/>
                </a:lnTo>
                <a:lnTo>
                  <a:pt x="1316845" y="20627"/>
                </a:lnTo>
                <a:lnTo>
                  <a:pt x="1320217" y="23602"/>
                </a:lnTo>
                <a:lnTo>
                  <a:pt x="1323193" y="26379"/>
                </a:lnTo>
                <a:lnTo>
                  <a:pt x="1326168" y="29553"/>
                </a:lnTo>
                <a:lnTo>
                  <a:pt x="1329143" y="32925"/>
                </a:lnTo>
                <a:lnTo>
                  <a:pt x="1331722" y="36098"/>
                </a:lnTo>
                <a:lnTo>
                  <a:pt x="1334102" y="39668"/>
                </a:lnTo>
                <a:lnTo>
                  <a:pt x="1336681" y="43238"/>
                </a:lnTo>
                <a:lnTo>
                  <a:pt x="1338862" y="47007"/>
                </a:lnTo>
                <a:lnTo>
                  <a:pt x="1340846" y="50974"/>
                </a:lnTo>
                <a:lnTo>
                  <a:pt x="1342631" y="54940"/>
                </a:lnTo>
                <a:lnTo>
                  <a:pt x="1344218" y="58907"/>
                </a:lnTo>
                <a:lnTo>
                  <a:pt x="1345408" y="63271"/>
                </a:lnTo>
                <a:lnTo>
                  <a:pt x="1346797" y="67436"/>
                </a:lnTo>
                <a:lnTo>
                  <a:pt x="1347590" y="71799"/>
                </a:lnTo>
                <a:lnTo>
                  <a:pt x="1348582" y="75965"/>
                </a:lnTo>
                <a:lnTo>
                  <a:pt x="1348979" y="80725"/>
                </a:lnTo>
                <a:lnTo>
                  <a:pt x="1349375" y="85088"/>
                </a:lnTo>
                <a:lnTo>
                  <a:pt x="1349375" y="89848"/>
                </a:lnTo>
                <a:lnTo>
                  <a:pt x="1349375" y="241183"/>
                </a:lnTo>
                <a:lnTo>
                  <a:pt x="1349375" y="245943"/>
                </a:lnTo>
                <a:lnTo>
                  <a:pt x="1348979" y="250307"/>
                </a:lnTo>
                <a:lnTo>
                  <a:pt x="1348582" y="255067"/>
                </a:lnTo>
                <a:lnTo>
                  <a:pt x="1347590" y="259431"/>
                </a:lnTo>
                <a:lnTo>
                  <a:pt x="1346797" y="263596"/>
                </a:lnTo>
                <a:lnTo>
                  <a:pt x="1345408" y="267761"/>
                </a:lnTo>
                <a:lnTo>
                  <a:pt x="1344218" y="272124"/>
                </a:lnTo>
                <a:lnTo>
                  <a:pt x="1342631" y="276091"/>
                </a:lnTo>
                <a:lnTo>
                  <a:pt x="1340846" y="280058"/>
                </a:lnTo>
                <a:lnTo>
                  <a:pt x="1338862" y="284025"/>
                </a:lnTo>
                <a:lnTo>
                  <a:pt x="1336681" y="287793"/>
                </a:lnTo>
                <a:lnTo>
                  <a:pt x="1334102" y="291363"/>
                </a:lnTo>
                <a:lnTo>
                  <a:pt x="1331722" y="294934"/>
                </a:lnTo>
                <a:lnTo>
                  <a:pt x="1329143" y="298305"/>
                </a:lnTo>
                <a:lnTo>
                  <a:pt x="1326168" y="301479"/>
                </a:lnTo>
                <a:lnTo>
                  <a:pt x="1323193" y="304652"/>
                </a:lnTo>
                <a:lnTo>
                  <a:pt x="1320217" y="307826"/>
                </a:lnTo>
                <a:lnTo>
                  <a:pt x="1316845" y="310404"/>
                </a:lnTo>
                <a:lnTo>
                  <a:pt x="1313473" y="312983"/>
                </a:lnTo>
                <a:lnTo>
                  <a:pt x="1309903" y="315759"/>
                </a:lnTo>
                <a:lnTo>
                  <a:pt x="1306134" y="317941"/>
                </a:lnTo>
                <a:lnTo>
                  <a:pt x="1302762" y="320123"/>
                </a:lnTo>
                <a:lnTo>
                  <a:pt x="1298597" y="322106"/>
                </a:lnTo>
                <a:lnTo>
                  <a:pt x="1294630" y="323891"/>
                </a:lnTo>
                <a:lnTo>
                  <a:pt x="1290663" y="325478"/>
                </a:lnTo>
                <a:lnTo>
                  <a:pt x="1286497" y="327065"/>
                </a:lnTo>
                <a:lnTo>
                  <a:pt x="1282332" y="328057"/>
                </a:lnTo>
                <a:lnTo>
                  <a:pt x="1277770" y="329247"/>
                </a:lnTo>
                <a:lnTo>
                  <a:pt x="1273406" y="329842"/>
                </a:lnTo>
                <a:lnTo>
                  <a:pt x="1269042" y="330635"/>
                </a:lnTo>
                <a:lnTo>
                  <a:pt x="1264480" y="330833"/>
                </a:lnTo>
                <a:lnTo>
                  <a:pt x="1259918" y="331032"/>
                </a:lnTo>
                <a:lnTo>
                  <a:pt x="1064539" y="331032"/>
                </a:lnTo>
                <a:lnTo>
                  <a:pt x="1059977" y="338569"/>
                </a:lnTo>
                <a:lnTo>
                  <a:pt x="1055018" y="345709"/>
                </a:lnTo>
                <a:lnTo>
                  <a:pt x="1050060" y="352254"/>
                </a:lnTo>
                <a:lnTo>
                  <a:pt x="1045101" y="358601"/>
                </a:lnTo>
                <a:lnTo>
                  <a:pt x="1039944" y="363956"/>
                </a:lnTo>
                <a:lnTo>
                  <a:pt x="1034786" y="369312"/>
                </a:lnTo>
                <a:lnTo>
                  <a:pt x="1029431" y="374072"/>
                </a:lnTo>
                <a:lnTo>
                  <a:pt x="1024274" y="378435"/>
                </a:lnTo>
                <a:lnTo>
                  <a:pt x="1018918" y="382402"/>
                </a:lnTo>
                <a:lnTo>
                  <a:pt x="1013562" y="385972"/>
                </a:lnTo>
                <a:lnTo>
                  <a:pt x="1008207" y="389344"/>
                </a:lnTo>
                <a:lnTo>
                  <a:pt x="1002851" y="392121"/>
                </a:lnTo>
                <a:lnTo>
                  <a:pt x="997496" y="394898"/>
                </a:lnTo>
                <a:lnTo>
                  <a:pt x="992339" y="397079"/>
                </a:lnTo>
                <a:lnTo>
                  <a:pt x="987181" y="399261"/>
                </a:lnTo>
                <a:lnTo>
                  <a:pt x="982024" y="400848"/>
                </a:lnTo>
                <a:lnTo>
                  <a:pt x="977264" y="402435"/>
                </a:lnTo>
                <a:lnTo>
                  <a:pt x="972107" y="403823"/>
                </a:lnTo>
                <a:lnTo>
                  <a:pt x="967346" y="404815"/>
                </a:lnTo>
                <a:lnTo>
                  <a:pt x="962784" y="405806"/>
                </a:lnTo>
                <a:lnTo>
                  <a:pt x="958420" y="406401"/>
                </a:lnTo>
                <a:lnTo>
                  <a:pt x="953858" y="406996"/>
                </a:lnTo>
                <a:lnTo>
                  <a:pt x="945923" y="407790"/>
                </a:lnTo>
                <a:lnTo>
                  <a:pt x="938783" y="407988"/>
                </a:lnTo>
                <a:lnTo>
                  <a:pt x="932634" y="407988"/>
                </a:lnTo>
                <a:lnTo>
                  <a:pt x="923509" y="407988"/>
                </a:lnTo>
                <a:lnTo>
                  <a:pt x="927080" y="403228"/>
                </a:lnTo>
                <a:lnTo>
                  <a:pt x="931840" y="397278"/>
                </a:lnTo>
                <a:lnTo>
                  <a:pt x="936997" y="389939"/>
                </a:lnTo>
                <a:lnTo>
                  <a:pt x="942750" y="380815"/>
                </a:lnTo>
                <a:lnTo>
                  <a:pt x="949295" y="370700"/>
                </a:lnTo>
                <a:lnTo>
                  <a:pt x="952667" y="364948"/>
                </a:lnTo>
                <a:lnTo>
                  <a:pt x="955841" y="358998"/>
                </a:lnTo>
                <a:lnTo>
                  <a:pt x="959214" y="352453"/>
                </a:lnTo>
                <a:lnTo>
                  <a:pt x="962586" y="345709"/>
                </a:lnTo>
                <a:lnTo>
                  <a:pt x="965958" y="338370"/>
                </a:lnTo>
                <a:lnTo>
                  <a:pt x="969528" y="330833"/>
                </a:lnTo>
                <a:lnTo>
                  <a:pt x="964767" y="330833"/>
                </a:lnTo>
                <a:lnTo>
                  <a:pt x="960404" y="330437"/>
                </a:lnTo>
                <a:lnTo>
                  <a:pt x="955841" y="329643"/>
                </a:lnTo>
                <a:lnTo>
                  <a:pt x="951477" y="328850"/>
                </a:lnTo>
                <a:lnTo>
                  <a:pt x="947312" y="327660"/>
                </a:lnTo>
                <a:lnTo>
                  <a:pt x="943146" y="326668"/>
                </a:lnTo>
                <a:lnTo>
                  <a:pt x="938981" y="325081"/>
                </a:lnTo>
                <a:lnTo>
                  <a:pt x="935014" y="323495"/>
                </a:lnTo>
                <a:lnTo>
                  <a:pt x="931047" y="321710"/>
                </a:lnTo>
                <a:lnTo>
                  <a:pt x="927278" y="319726"/>
                </a:lnTo>
                <a:lnTo>
                  <a:pt x="923509" y="317545"/>
                </a:lnTo>
                <a:lnTo>
                  <a:pt x="919939" y="314966"/>
                </a:lnTo>
                <a:lnTo>
                  <a:pt x="916369" y="312586"/>
                </a:lnTo>
                <a:lnTo>
                  <a:pt x="913195" y="310008"/>
                </a:lnTo>
                <a:lnTo>
                  <a:pt x="910021" y="307032"/>
                </a:lnTo>
                <a:lnTo>
                  <a:pt x="906848" y="304256"/>
                </a:lnTo>
                <a:lnTo>
                  <a:pt x="904071" y="301082"/>
                </a:lnTo>
                <a:lnTo>
                  <a:pt x="901095" y="297710"/>
                </a:lnTo>
                <a:lnTo>
                  <a:pt x="898715" y="294537"/>
                </a:lnTo>
                <a:lnTo>
                  <a:pt x="896137" y="290967"/>
                </a:lnTo>
                <a:lnTo>
                  <a:pt x="893756" y="287397"/>
                </a:lnTo>
                <a:lnTo>
                  <a:pt x="891574" y="283628"/>
                </a:lnTo>
                <a:lnTo>
                  <a:pt x="889789" y="279860"/>
                </a:lnTo>
                <a:lnTo>
                  <a:pt x="888004" y="275893"/>
                </a:lnTo>
                <a:lnTo>
                  <a:pt x="886417" y="271728"/>
                </a:lnTo>
                <a:lnTo>
                  <a:pt x="885029" y="267563"/>
                </a:lnTo>
                <a:lnTo>
                  <a:pt x="883839" y="263397"/>
                </a:lnTo>
                <a:lnTo>
                  <a:pt x="883045" y="259232"/>
                </a:lnTo>
                <a:lnTo>
                  <a:pt x="882054" y="254670"/>
                </a:lnTo>
                <a:lnTo>
                  <a:pt x="881657" y="250307"/>
                </a:lnTo>
                <a:lnTo>
                  <a:pt x="881260" y="245943"/>
                </a:lnTo>
                <a:lnTo>
                  <a:pt x="881062" y="241183"/>
                </a:lnTo>
                <a:lnTo>
                  <a:pt x="881062" y="89848"/>
                </a:lnTo>
                <a:lnTo>
                  <a:pt x="881260" y="85088"/>
                </a:lnTo>
                <a:lnTo>
                  <a:pt x="881657" y="80725"/>
                </a:lnTo>
                <a:lnTo>
                  <a:pt x="882054" y="75965"/>
                </a:lnTo>
                <a:lnTo>
                  <a:pt x="883045" y="71799"/>
                </a:lnTo>
                <a:lnTo>
                  <a:pt x="883839" y="67436"/>
                </a:lnTo>
                <a:lnTo>
                  <a:pt x="885227" y="63271"/>
                </a:lnTo>
                <a:lnTo>
                  <a:pt x="886417" y="58907"/>
                </a:lnTo>
                <a:lnTo>
                  <a:pt x="888004" y="54940"/>
                </a:lnTo>
                <a:lnTo>
                  <a:pt x="889789" y="50974"/>
                </a:lnTo>
                <a:lnTo>
                  <a:pt x="891773" y="47007"/>
                </a:lnTo>
                <a:lnTo>
                  <a:pt x="894153" y="43238"/>
                </a:lnTo>
                <a:lnTo>
                  <a:pt x="896533" y="39668"/>
                </a:lnTo>
                <a:lnTo>
                  <a:pt x="898914" y="36098"/>
                </a:lnTo>
                <a:lnTo>
                  <a:pt x="901691" y="32925"/>
                </a:lnTo>
                <a:lnTo>
                  <a:pt x="904467" y="29553"/>
                </a:lnTo>
                <a:lnTo>
                  <a:pt x="907443" y="26379"/>
                </a:lnTo>
                <a:lnTo>
                  <a:pt x="910418" y="23602"/>
                </a:lnTo>
                <a:lnTo>
                  <a:pt x="913790" y="20627"/>
                </a:lnTo>
                <a:lnTo>
                  <a:pt x="917162" y="18049"/>
                </a:lnTo>
                <a:lnTo>
                  <a:pt x="920732" y="15272"/>
                </a:lnTo>
                <a:lnTo>
                  <a:pt x="924303" y="13090"/>
                </a:lnTo>
                <a:lnTo>
                  <a:pt x="928072" y="10909"/>
                </a:lnTo>
                <a:lnTo>
                  <a:pt x="932039" y="8925"/>
                </a:lnTo>
                <a:lnTo>
                  <a:pt x="936006" y="7140"/>
                </a:lnTo>
                <a:lnTo>
                  <a:pt x="939973" y="5553"/>
                </a:lnTo>
                <a:lnTo>
                  <a:pt x="944138" y="4165"/>
                </a:lnTo>
                <a:lnTo>
                  <a:pt x="948304" y="2975"/>
                </a:lnTo>
                <a:lnTo>
                  <a:pt x="952866" y="1983"/>
                </a:lnTo>
                <a:lnTo>
                  <a:pt x="957230" y="1190"/>
                </a:lnTo>
                <a:lnTo>
                  <a:pt x="961594" y="397"/>
                </a:lnTo>
                <a:lnTo>
                  <a:pt x="966156" y="198"/>
                </a:lnTo>
                <a:lnTo>
                  <a:pt x="97071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20" name="MH_Other_4"/>
          <p:cNvSpPr/>
          <p:nvPr>
            <p:custDataLst>
              <p:tags r:id="rId8"/>
            </p:custDataLst>
          </p:nvPr>
        </p:nvSpPr>
        <p:spPr>
          <a:xfrm>
            <a:off x="2988294" y="5511624"/>
            <a:ext cx="220663" cy="2206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HK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53765" y="230187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800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 打开文件</a:t>
            </a:r>
            <a:endParaRPr lang="zh-CN" altLang="en-US" sz="1800" dirty="0" err="1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04895" y="2753360"/>
            <a:ext cx="3749040" cy="5181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457575" y="3351530"/>
            <a:ext cx="52997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800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 读取并写入文件</a:t>
            </a:r>
            <a:endParaRPr lang="zh-CN" altLang="en-US" sz="2000" dirty="0" err="1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53765" y="544703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800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 关闭文件</a:t>
            </a:r>
            <a:endParaRPr lang="zh-CN" altLang="en-US" sz="1800" dirty="0" err="1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4895" y="5897880"/>
            <a:ext cx="2080260" cy="50292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60070" y="1433830"/>
            <a:ext cx="78225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 sz="1800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打开一个已有文件，逐行读取内容，并顺序写入到另外一个文件</a:t>
            </a:r>
            <a:endParaRPr lang="zh-CN" altLang="en-US" sz="1800" dirty="0" err="1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4895" y="3693795"/>
            <a:ext cx="3009900" cy="1670685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295745" y="0"/>
            <a:ext cx="4896255" cy="6916366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PaintStrokes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530" y="550557"/>
            <a:ext cx="1853770" cy="5970180"/>
          </a:xfrm>
          <a:prstGeom prst="rect">
            <a:avLst/>
          </a:prstGeom>
        </p:spPr>
      </p:pic>
      <p:sp>
        <p:nvSpPr>
          <p:cNvPr id="7" name="内容占位符 2"/>
          <p:cNvSpPr txBox="1"/>
          <p:nvPr/>
        </p:nvSpPr>
        <p:spPr>
          <a:xfrm>
            <a:off x="1092207" y="1839854"/>
            <a:ext cx="4793838" cy="2642205"/>
          </a:xfrm>
          <a:prstGeom prst="rect">
            <a:avLst/>
          </a:prstGeom>
          <a:ln w="28575">
            <a:solidFill>
              <a:srgbClr val="E2231A"/>
            </a:solidFill>
          </a:ln>
        </p:spPr>
        <p:txBody>
          <a:bodyPr/>
          <a:lstStyle>
            <a:lvl1pPr marL="457200" indent="-4572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43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1pPr>
            <a:lvl2pPr marL="990600" indent="-3810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7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2pPr>
            <a:lvl3pPr marL="1524000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3pPr>
            <a:lvl4pPr marL="2132965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4pPr>
            <a:lvl5pPr marL="2742565" indent="-304800" algn="l" defTabSz="1218565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Arial" panose="020B0604020202090204" pitchFamily="34" charset="0"/>
                <a:ea typeface="+mn-ea"/>
                <a:cs typeface="Arial" panose="020B0604020202090204" pitchFamily="34" charset="0"/>
              </a:defRPr>
            </a:lvl5pPr>
            <a:lvl6pPr marL="3352165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65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65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965" indent="-304800" algn="l" defTabSz="1218565" rtl="0" eaLnBrk="1" latinLnBrk="0" hangingPunct="1">
              <a:spcBef>
                <a:spcPct val="20000"/>
              </a:spcBef>
              <a:buFont typeface="Arial" panose="020B060402020209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800" dirty="0">
                <a:ea typeface="微软雅黑" panose="020B0503020204020204" pitchFamily="34" charset="-122"/>
              </a:rPr>
              <a:t>提问互动：</a:t>
            </a:r>
            <a:endParaRPr lang="zh-CN" altLang="en-US" sz="2800" dirty="0"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1200" dirty="0">
                <a:ea typeface="微软雅黑" panose="020B0503020204020204" pitchFamily="34" charset="-122"/>
              </a:rPr>
              <a:t>    </a:t>
            </a:r>
            <a:endParaRPr lang="en-US" altLang="zh-CN" sz="1200" dirty="0">
              <a:ea typeface="微软雅黑" panose="020B0503020204020204" pitchFamily="34" charset="-122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zh-CN" sz="2800" dirty="0">
                <a:ea typeface="微软雅黑" panose="020B0503020204020204" pitchFamily="34" charset="-122"/>
              </a:rPr>
              <a:t>    </a:t>
            </a:r>
            <a:r>
              <a:rPr lang="en-US" altLang="zh-CN" sz="2000" dirty="0">
                <a:ea typeface="微软雅黑" panose="020B0503020204020204" pitchFamily="34" charset="-122"/>
              </a:rPr>
              <a:t>1. </a:t>
            </a:r>
            <a:r>
              <a:rPr lang="zh-CN" altLang="en-US" sz="2000" dirty="0">
                <a:ea typeface="微软雅黑" panose="020B0503020204020204" pitchFamily="34" charset="-122"/>
              </a:rPr>
              <a:t>使用</a:t>
            </a:r>
            <a:r>
              <a:rPr lang="en-US" altLang="zh-CN" sz="2000" dirty="0">
                <a:ea typeface="微软雅黑" panose="020B0503020204020204" pitchFamily="34" charset="-122"/>
              </a:rPr>
              <a:t>python</a:t>
            </a:r>
            <a:r>
              <a:rPr lang="zh-CN" altLang="en-US" sz="2000" dirty="0">
                <a:ea typeface="微软雅黑" panose="020B0503020204020204" pitchFamily="34" charset="-122"/>
              </a:rPr>
              <a:t>读取文件的基本步骤？</a:t>
            </a:r>
            <a:endParaRPr lang="en-US" altLang="zh-CN" sz="2800" dirty="0">
              <a:ea typeface="微软雅黑" panose="020B0503020204020204" pitchFamily="34" charset="-122"/>
            </a:endParaRPr>
          </a:p>
          <a:p>
            <a:pPr marL="0" algn="l">
              <a:lnSpc>
                <a:spcPct val="130000"/>
              </a:lnSpc>
              <a:buSzTx/>
              <a:buNone/>
            </a:pPr>
            <a:r>
              <a:rPr lang="en-US" altLang="zh-CN" sz="2800" dirty="0">
                <a:ea typeface="微软雅黑" panose="020B0503020204020204" pitchFamily="34" charset="-122"/>
              </a:rPr>
              <a:t>   </a:t>
            </a:r>
            <a:r>
              <a:rPr lang="en-US" altLang="zh-CN" sz="2000" dirty="0">
                <a:ea typeface="微软雅黑" panose="020B0503020204020204" pitchFamily="34" charset="-122"/>
              </a:rPr>
              <a:t> 2. </a:t>
            </a:r>
            <a:r>
              <a:rPr lang="en-US" altLang="zh-CN" sz="2000" dirty="0">
                <a:ea typeface="微软雅黑" panose="020B0503020204020204" pitchFamily="34" charset="-122"/>
                <a:sym typeface="+mn-ea"/>
              </a:rPr>
              <a:t>使用python编辑文件的基本步骤？</a:t>
            </a:r>
            <a:endParaRPr lang="en-US" altLang="zh-CN" sz="2000" dirty="0">
              <a:ea typeface="微软雅黑" panose="020B0503020204020204" pitchFamily="34" charset="-122"/>
              <a:sym typeface="+mn-ea"/>
            </a:endParaRPr>
          </a:p>
          <a:p>
            <a:pPr marL="0" algn="l">
              <a:lnSpc>
                <a:spcPct val="130000"/>
              </a:lnSpc>
              <a:buSzTx/>
              <a:buNone/>
            </a:pPr>
            <a:r>
              <a:rPr lang="en-US" altLang="zh-CN" sz="2000" dirty="0">
                <a:ea typeface="微软雅黑" panose="020B0503020204020204" pitchFamily="34" charset="-122"/>
              </a:rPr>
              <a:t>     3. readline的使用方式？</a:t>
            </a:r>
            <a:endParaRPr lang="en-US" altLang="zh-CN" sz="2000" dirty="0"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092207" y="2444958"/>
            <a:ext cx="2070093" cy="0"/>
          </a:xfrm>
          <a:prstGeom prst="line">
            <a:avLst/>
          </a:prstGeom>
          <a:ln w="28575"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知识点回顾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2"/>
          <p:cNvSpPr txBox="1"/>
          <p:nvPr/>
        </p:nvSpPr>
        <p:spPr>
          <a:xfrm>
            <a:off x="457319" y="235831"/>
            <a:ext cx="9585155" cy="705865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1pPr>
            <a:lvl2pPr marL="990600" lvl="1" indent="-3810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2pPr>
            <a:lvl3pPr marL="1524000" lvl="2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3pPr>
            <a:lvl4pPr marL="2133600" lvl="3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4pPr>
            <a:lvl5pPr marL="2743200" lvl="4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5pPr>
            <a:lvl6pPr marL="2514600" lvl="5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/>
              </a:defRPr>
            </a:lvl6pPr>
            <a:lvl7pPr marL="2971800" lvl="6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/>
              </a:defRPr>
            </a:lvl7pPr>
            <a:lvl8pPr marL="3429000" lvl="7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/>
              </a:defRPr>
            </a:lvl8pPr>
            <a:lvl9pPr marL="3886200" lvl="8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/>
              </a:defRPr>
            </a:lvl9pPr>
          </a:lstStyle>
          <a:p>
            <a:pPr marL="0" indent="0">
              <a:buNone/>
            </a:pPr>
            <a:r>
              <a:rPr lang="zh-CN" altLang="en-US" sz="3600" b="1" dirty="0">
                <a:solidFill>
                  <a:schemeClr val="bg1"/>
                </a:solidFill>
              </a:rPr>
              <a:t>活动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1549812" y="4460116"/>
            <a:ext cx="9735408" cy="3236658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提问互动：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00" b="1" dirty="0" smtClean="0">
              <a:solidFill>
                <a:srgbClr val="E223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大家有没有使用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给好友发过文件？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在接收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好友发来的文件时，大家是如何操作的？过程是什么？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131" y="1318439"/>
            <a:ext cx="7994769" cy="3141677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1549812" y="4422016"/>
            <a:ext cx="9735408" cy="38100"/>
          </a:xfrm>
          <a:prstGeom prst="line">
            <a:avLst/>
          </a:prstGeom>
          <a:ln>
            <a:solidFill>
              <a:srgbClr val="E223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37480">
            <a:off x="7621911" y="2047703"/>
            <a:ext cx="619910" cy="1019588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MH_PageTitle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用到</a:t>
            </a:r>
            <a:r>
              <a:rPr lang="en-US" altLang="zh-CN" dirty="0"/>
              <a:t>File</a:t>
            </a:r>
            <a:r>
              <a:rPr lang="zh-CN" altLang="en-US" dirty="0"/>
              <a:t>的地方</a:t>
            </a:r>
            <a:endParaRPr lang="en-US" altLang="zh-CN" dirty="0"/>
          </a:p>
        </p:txBody>
      </p:sp>
      <p:cxnSp>
        <p:nvCxnSpPr>
          <p:cNvPr id="2048" name="直接连接符 2047"/>
          <p:cNvCxnSpPr/>
          <p:nvPr/>
        </p:nvCxnSpPr>
        <p:spPr>
          <a:xfrm flipH="1">
            <a:off x="2069644" y="3521298"/>
            <a:ext cx="8496756" cy="0"/>
          </a:xfrm>
          <a:prstGeom prst="line">
            <a:avLst/>
          </a:prstGeom>
          <a:ln>
            <a:solidFill>
              <a:srgbClr val="C4BEB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51" name="组合 2050"/>
          <p:cNvGrpSpPr/>
          <p:nvPr/>
        </p:nvGrpSpPr>
        <p:grpSpPr>
          <a:xfrm>
            <a:off x="6629109" y="3837690"/>
            <a:ext cx="3798063" cy="702982"/>
            <a:chOff x="518646" y="2090914"/>
            <a:chExt cx="3798063" cy="702982"/>
          </a:xfrm>
        </p:grpSpPr>
        <p:grpSp>
          <p:nvGrpSpPr>
            <p:cNvPr id="21" name="组合 20"/>
            <p:cNvGrpSpPr/>
            <p:nvPr/>
          </p:nvGrpSpPr>
          <p:grpSpPr>
            <a:xfrm>
              <a:off x="1320586" y="2149371"/>
              <a:ext cx="2996123" cy="644525"/>
              <a:chOff x="1268898" y="2096406"/>
              <a:chExt cx="5360211" cy="644525"/>
            </a:xfrm>
          </p:grpSpPr>
          <p:cxnSp>
            <p:nvCxnSpPr>
              <p:cNvPr id="8" name="MH_Other_1"/>
              <p:cNvCxnSpPr>
                <a:stCxn id="13" idx="3"/>
              </p:cNvCxnSpPr>
              <p:nvPr>
                <p:custDataLst>
                  <p:tags r:id="rId2"/>
                </p:custDataLst>
              </p:nvPr>
            </p:nvCxnSpPr>
            <p:spPr>
              <a:xfrm flipV="1">
                <a:off x="1268898" y="2440164"/>
                <a:ext cx="384175" cy="0"/>
              </a:xfrm>
              <a:prstGeom prst="line">
                <a:avLst/>
              </a:prstGeom>
              <a:ln w="28575">
                <a:solidFill>
                  <a:srgbClr val="DDDDD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MH_Other_6"/>
              <p:cNvSpPr/>
              <p:nvPr>
                <p:custDataLst>
                  <p:tags r:id="rId3"/>
                </p:custDataLst>
              </p:nvPr>
            </p:nvSpPr>
            <p:spPr>
              <a:xfrm flipH="1">
                <a:off x="1644455" y="2096406"/>
                <a:ext cx="87313" cy="644525"/>
              </a:xfrm>
              <a:prstGeom prst="rightBracket">
                <a:avLst/>
              </a:prstGeom>
              <a:ln w="28575">
                <a:solidFill>
                  <a:srgbClr val="DDDDD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9" name="MH_Other_7"/>
              <p:cNvSpPr/>
              <p:nvPr>
                <p:custDataLst>
                  <p:tags r:id="rId4"/>
                </p:custDataLst>
              </p:nvPr>
            </p:nvSpPr>
            <p:spPr>
              <a:xfrm>
                <a:off x="6541797" y="2096406"/>
                <a:ext cx="87312" cy="644525"/>
              </a:xfrm>
              <a:prstGeom prst="rightBracket">
                <a:avLst/>
              </a:prstGeom>
              <a:ln w="28575">
                <a:solidFill>
                  <a:srgbClr val="DDDDD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" name="矩形 1"/>
              <p:cNvSpPr/>
              <p:nvPr/>
            </p:nvSpPr>
            <p:spPr>
              <a:xfrm>
                <a:off x="2600117" y="2208531"/>
                <a:ext cx="191590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rgbClr val="E223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QQ</a:t>
                </a:r>
                <a:r>
                  <a:rPr lang="zh-CN" altLang="en-US" dirty="0">
                    <a:solidFill>
                      <a:srgbClr val="E223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接收文件</a:t>
                </a:r>
                <a:endParaRPr lang="zh-CN" altLang="en-US" dirty="0">
                  <a:solidFill>
                    <a:srgbClr val="E223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518646" y="2090914"/>
              <a:ext cx="742950" cy="698500"/>
              <a:chOff x="509392" y="2069418"/>
              <a:chExt cx="742950" cy="698500"/>
            </a:xfrm>
          </p:grpSpPr>
          <p:sp>
            <p:nvSpPr>
              <p:cNvPr id="13" name="MH_Other_4"/>
              <p:cNvSpPr/>
              <p:nvPr>
                <p:custDataLst>
                  <p:tags r:id="rId5"/>
                </p:custDataLst>
              </p:nvPr>
            </p:nvSpPr>
            <p:spPr>
              <a:xfrm>
                <a:off x="509392" y="2069418"/>
                <a:ext cx="742950" cy="698500"/>
              </a:xfrm>
              <a:prstGeom prst="roundRect">
                <a:avLst>
                  <a:gd name="adj" fmla="val 8712"/>
                </a:avLst>
              </a:prstGeom>
              <a:solidFill>
                <a:schemeClr val="accent1">
                  <a:lumMod val="60000"/>
                  <a:lumOff val="40000"/>
                  <a:alpha val="25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4" name="MH_Other_5"/>
              <p:cNvSpPr/>
              <p:nvPr>
                <p:custDataLst>
                  <p:tags r:id="rId6"/>
                </p:custDataLst>
              </p:nvPr>
            </p:nvSpPr>
            <p:spPr>
              <a:xfrm>
                <a:off x="556450" y="2122384"/>
                <a:ext cx="649104" cy="601274"/>
              </a:xfrm>
              <a:prstGeom prst="roundRect">
                <a:avLst>
                  <a:gd name="adj" fmla="val 8712"/>
                </a:avLst>
              </a:prstGeom>
              <a:solidFill>
                <a:schemeClr val="accent1"/>
              </a:solidFill>
              <a:ln w="19050">
                <a:solidFill>
                  <a:srgbClr val="FFFFFF"/>
                </a:solidFill>
              </a:ln>
              <a:effectLst>
                <a:innerShdw blurRad="1143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30" name="Freeform 155"/>
              <p:cNvSpPr>
                <a:spLocks noChangeAspect="1"/>
              </p:cNvSpPr>
              <p:nvPr/>
            </p:nvSpPr>
            <p:spPr bwMode="auto">
              <a:xfrm>
                <a:off x="652146" y="2208531"/>
                <a:ext cx="465500" cy="475344"/>
              </a:xfrm>
              <a:custGeom>
                <a:avLst/>
                <a:gdLst>
                  <a:gd name="T0" fmla="*/ 92 w 662"/>
                  <a:gd name="T1" fmla="*/ 281 h 676"/>
                  <a:gd name="T2" fmla="*/ 104 w 662"/>
                  <a:gd name="T3" fmla="*/ 246 h 676"/>
                  <a:gd name="T4" fmla="*/ 113 w 662"/>
                  <a:gd name="T5" fmla="*/ 215 h 676"/>
                  <a:gd name="T6" fmla="*/ 121 w 662"/>
                  <a:gd name="T7" fmla="*/ 173 h 676"/>
                  <a:gd name="T8" fmla="*/ 139 w 662"/>
                  <a:gd name="T9" fmla="*/ 123 h 676"/>
                  <a:gd name="T10" fmla="*/ 170 w 662"/>
                  <a:gd name="T11" fmla="*/ 80 h 676"/>
                  <a:gd name="T12" fmla="*/ 217 w 662"/>
                  <a:gd name="T13" fmla="*/ 33 h 676"/>
                  <a:gd name="T14" fmla="*/ 277 w 662"/>
                  <a:gd name="T15" fmla="*/ 9 h 676"/>
                  <a:gd name="T16" fmla="*/ 345 w 662"/>
                  <a:gd name="T17" fmla="*/ 0 h 676"/>
                  <a:gd name="T18" fmla="*/ 416 w 662"/>
                  <a:gd name="T19" fmla="*/ 9 h 676"/>
                  <a:gd name="T20" fmla="*/ 482 w 662"/>
                  <a:gd name="T21" fmla="*/ 35 h 676"/>
                  <a:gd name="T22" fmla="*/ 525 w 662"/>
                  <a:gd name="T23" fmla="*/ 69 h 676"/>
                  <a:gd name="T24" fmla="*/ 555 w 662"/>
                  <a:gd name="T25" fmla="*/ 113 h 676"/>
                  <a:gd name="T26" fmla="*/ 574 w 662"/>
                  <a:gd name="T27" fmla="*/ 165 h 676"/>
                  <a:gd name="T28" fmla="*/ 584 w 662"/>
                  <a:gd name="T29" fmla="*/ 220 h 676"/>
                  <a:gd name="T30" fmla="*/ 603 w 662"/>
                  <a:gd name="T31" fmla="*/ 258 h 676"/>
                  <a:gd name="T32" fmla="*/ 603 w 662"/>
                  <a:gd name="T33" fmla="*/ 286 h 676"/>
                  <a:gd name="T34" fmla="*/ 610 w 662"/>
                  <a:gd name="T35" fmla="*/ 321 h 676"/>
                  <a:gd name="T36" fmla="*/ 643 w 662"/>
                  <a:gd name="T37" fmla="*/ 383 h 676"/>
                  <a:gd name="T38" fmla="*/ 659 w 662"/>
                  <a:gd name="T39" fmla="*/ 435 h 676"/>
                  <a:gd name="T40" fmla="*/ 659 w 662"/>
                  <a:gd name="T41" fmla="*/ 487 h 676"/>
                  <a:gd name="T42" fmla="*/ 648 w 662"/>
                  <a:gd name="T43" fmla="*/ 518 h 676"/>
                  <a:gd name="T44" fmla="*/ 633 w 662"/>
                  <a:gd name="T45" fmla="*/ 527 h 676"/>
                  <a:gd name="T46" fmla="*/ 619 w 662"/>
                  <a:gd name="T47" fmla="*/ 520 h 676"/>
                  <a:gd name="T48" fmla="*/ 598 w 662"/>
                  <a:gd name="T49" fmla="*/ 482 h 676"/>
                  <a:gd name="T50" fmla="*/ 584 w 662"/>
                  <a:gd name="T51" fmla="*/ 508 h 676"/>
                  <a:gd name="T52" fmla="*/ 553 w 662"/>
                  <a:gd name="T53" fmla="*/ 558 h 676"/>
                  <a:gd name="T54" fmla="*/ 581 w 662"/>
                  <a:gd name="T55" fmla="*/ 586 h 676"/>
                  <a:gd name="T56" fmla="*/ 605 w 662"/>
                  <a:gd name="T57" fmla="*/ 612 h 676"/>
                  <a:gd name="T58" fmla="*/ 605 w 662"/>
                  <a:gd name="T59" fmla="*/ 631 h 676"/>
                  <a:gd name="T60" fmla="*/ 589 w 662"/>
                  <a:gd name="T61" fmla="*/ 650 h 676"/>
                  <a:gd name="T62" fmla="*/ 551 w 662"/>
                  <a:gd name="T63" fmla="*/ 664 h 676"/>
                  <a:gd name="T64" fmla="*/ 489 w 662"/>
                  <a:gd name="T65" fmla="*/ 671 h 676"/>
                  <a:gd name="T66" fmla="*/ 416 w 662"/>
                  <a:gd name="T67" fmla="*/ 662 h 676"/>
                  <a:gd name="T68" fmla="*/ 362 w 662"/>
                  <a:gd name="T69" fmla="*/ 645 h 676"/>
                  <a:gd name="T70" fmla="*/ 326 w 662"/>
                  <a:gd name="T71" fmla="*/ 648 h 676"/>
                  <a:gd name="T72" fmla="*/ 274 w 662"/>
                  <a:gd name="T73" fmla="*/ 671 h 676"/>
                  <a:gd name="T74" fmla="*/ 227 w 662"/>
                  <a:gd name="T75" fmla="*/ 676 h 676"/>
                  <a:gd name="T76" fmla="*/ 144 w 662"/>
                  <a:gd name="T77" fmla="*/ 671 h 676"/>
                  <a:gd name="T78" fmla="*/ 97 w 662"/>
                  <a:gd name="T79" fmla="*/ 652 h 676"/>
                  <a:gd name="T80" fmla="*/ 83 w 662"/>
                  <a:gd name="T81" fmla="*/ 638 h 676"/>
                  <a:gd name="T82" fmla="*/ 80 w 662"/>
                  <a:gd name="T83" fmla="*/ 617 h 676"/>
                  <a:gd name="T84" fmla="*/ 87 w 662"/>
                  <a:gd name="T85" fmla="*/ 596 h 676"/>
                  <a:gd name="T86" fmla="*/ 104 w 662"/>
                  <a:gd name="T87" fmla="*/ 581 h 676"/>
                  <a:gd name="T88" fmla="*/ 135 w 662"/>
                  <a:gd name="T89" fmla="*/ 574 h 676"/>
                  <a:gd name="T90" fmla="*/ 128 w 662"/>
                  <a:gd name="T91" fmla="*/ 563 h 676"/>
                  <a:gd name="T92" fmla="*/ 90 w 662"/>
                  <a:gd name="T93" fmla="*/ 525 h 676"/>
                  <a:gd name="T94" fmla="*/ 71 w 662"/>
                  <a:gd name="T95" fmla="*/ 482 h 676"/>
                  <a:gd name="T96" fmla="*/ 66 w 662"/>
                  <a:gd name="T97" fmla="*/ 473 h 676"/>
                  <a:gd name="T98" fmla="*/ 54 w 662"/>
                  <a:gd name="T99" fmla="*/ 494 h 676"/>
                  <a:gd name="T100" fmla="*/ 28 w 662"/>
                  <a:gd name="T101" fmla="*/ 518 h 676"/>
                  <a:gd name="T102" fmla="*/ 9 w 662"/>
                  <a:gd name="T103" fmla="*/ 518 h 676"/>
                  <a:gd name="T104" fmla="*/ 0 w 662"/>
                  <a:gd name="T105" fmla="*/ 489 h 676"/>
                  <a:gd name="T106" fmla="*/ 5 w 662"/>
                  <a:gd name="T107" fmla="*/ 435 h 676"/>
                  <a:gd name="T108" fmla="*/ 24 w 662"/>
                  <a:gd name="T109" fmla="*/ 383 h 676"/>
                  <a:gd name="T110" fmla="*/ 61 w 662"/>
                  <a:gd name="T111" fmla="*/ 333 h 676"/>
                  <a:gd name="T112" fmla="*/ 95 w 662"/>
                  <a:gd name="T113" fmla="*/ 305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62" h="676">
                    <a:moveTo>
                      <a:pt x="95" y="305"/>
                    </a:moveTo>
                    <a:lnTo>
                      <a:pt x="95" y="300"/>
                    </a:lnTo>
                    <a:lnTo>
                      <a:pt x="92" y="295"/>
                    </a:lnTo>
                    <a:lnTo>
                      <a:pt x="92" y="293"/>
                    </a:lnTo>
                    <a:lnTo>
                      <a:pt x="92" y="288"/>
                    </a:lnTo>
                    <a:lnTo>
                      <a:pt x="92" y="284"/>
                    </a:lnTo>
                    <a:lnTo>
                      <a:pt x="92" y="281"/>
                    </a:lnTo>
                    <a:lnTo>
                      <a:pt x="92" y="277"/>
                    </a:lnTo>
                    <a:lnTo>
                      <a:pt x="95" y="272"/>
                    </a:lnTo>
                    <a:lnTo>
                      <a:pt x="97" y="267"/>
                    </a:lnTo>
                    <a:lnTo>
                      <a:pt x="99" y="260"/>
                    </a:lnTo>
                    <a:lnTo>
                      <a:pt x="102" y="255"/>
                    </a:lnTo>
                    <a:lnTo>
                      <a:pt x="104" y="248"/>
                    </a:lnTo>
                    <a:lnTo>
                      <a:pt x="104" y="246"/>
                    </a:lnTo>
                    <a:lnTo>
                      <a:pt x="106" y="241"/>
                    </a:lnTo>
                    <a:lnTo>
                      <a:pt x="106" y="236"/>
                    </a:lnTo>
                    <a:lnTo>
                      <a:pt x="109" y="229"/>
                    </a:lnTo>
                    <a:lnTo>
                      <a:pt x="109" y="225"/>
                    </a:lnTo>
                    <a:lnTo>
                      <a:pt x="111" y="222"/>
                    </a:lnTo>
                    <a:lnTo>
                      <a:pt x="113" y="217"/>
                    </a:lnTo>
                    <a:lnTo>
                      <a:pt x="113" y="215"/>
                    </a:lnTo>
                    <a:lnTo>
                      <a:pt x="116" y="213"/>
                    </a:lnTo>
                    <a:lnTo>
                      <a:pt x="116" y="208"/>
                    </a:lnTo>
                    <a:lnTo>
                      <a:pt x="116" y="203"/>
                    </a:lnTo>
                    <a:lnTo>
                      <a:pt x="116" y="199"/>
                    </a:lnTo>
                    <a:lnTo>
                      <a:pt x="118" y="191"/>
                    </a:lnTo>
                    <a:lnTo>
                      <a:pt x="118" y="182"/>
                    </a:lnTo>
                    <a:lnTo>
                      <a:pt x="121" y="173"/>
                    </a:lnTo>
                    <a:lnTo>
                      <a:pt x="123" y="161"/>
                    </a:lnTo>
                    <a:lnTo>
                      <a:pt x="125" y="156"/>
                    </a:lnTo>
                    <a:lnTo>
                      <a:pt x="128" y="149"/>
                    </a:lnTo>
                    <a:lnTo>
                      <a:pt x="130" y="144"/>
                    </a:lnTo>
                    <a:lnTo>
                      <a:pt x="135" y="137"/>
                    </a:lnTo>
                    <a:lnTo>
                      <a:pt x="137" y="130"/>
                    </a:lnTo>
                    <a:lnTo>
                      <a:pt x="139" y="123"/>
                    </a:lnTo>
                    <a:lnTo>
                      <a:pt x="144" y="116"/>
                    </a:lnTo>
                    <a:lnTo>
                      <a:pt x="149" y="109"/>
                    </a:lnTo>
                    <a:lnTo>
                      <a:pt x="151" y="106"/>
                    </a:lnTo>
                    <a:lnTo>
                      <a:pt x="154" y="102"/>
                    </a:lnTo>
                    <a:lnTo>
                      <a:pt x="158" y="95"/>
                    </a:lnTo>
                    <a:lnTo>
                      <a:pt x="163" y="87"/>
                    </a:lnTo>
                    <a:lnTo>
                      <a:pt x="170" y="80"/>
                    </a:lnTo>
                    <a:lnTo>
                      <a:pt x="177" y="71"/>
                    </a:lnTo>
                    <a:lnTo>
                      <a:pt x="182" y="64"/>
                    </a:lnTo>
                    <a:lnTo>
                      <a:pt x="191" y="57"/>
                    </a:lnTo>
                    <a:lnTo>
                      <a:pt x="199" y="50"/>
                    </a:lnTo>
                    <a:lnTo>
                      <a:pt x="206" y="45"/>
                    </a:lnTo>
                    <a:lnTo>
                      <a:pt x="213" y="38"/>
                    </a:lnTo>
                    <a:lnTo>
                      <a:pt x="217" y="33"/>
                    </a:lnTo>
                    <a:lnTo>
                      <a:pt x="227" y="31"/>
                    </a:lnTo>
                    <a:lnTo>
                      <a:pt x="234" y="26"/>
                    </a:lnTo>
                    <a:lnTo>
                      <a:pt x="241" y="21"/>
                    </a:lnTo>
                    <a:lnTo>
                      <a:pt x="251" y="19"/>
                    </a:lnTo>
                    <a:lnTo>
                      <a:pt x="258" y="17"/>
                    </a:lnTo>
                    <a:lnTo>
                      <a:pt x="267" y="12"/>
                    </a:lnTo>
                    <a:lnTo>
                      <a:pt x="277" y="9"/>
                    </a:lnTo>
                    <a:lnTo>
                      <a:pt x="286" y="7"/>
                    </a:lnTo>
                    <a:lnTo>
                      <a:pt x="295" y="5"/>
                    </a:lnTo>
                    <a:lnTo>
                      <a:pt x="305" y="5"/>
                    </a:lnTo>
                    <a:lnTo>
                      <a:pt x="314" y="2"/>
                    </a:lnTo>
                    <a:lnTo>
                      <a:pt x="324" y="2"/>
                    </a:lnTo>
                    <a:lnTo>
                      <a:pt x="336" y="0"/>
                    </a:lnTo>
                    <a:lnTo>
                      <a:pt x="345" y="0"/>
                    </a:lnTo>
                    <a:lnTo>
                      <a:pt x="355" y="0"/>
                    </a:lnTo>
                    <a:lnTo>
                      <a:pt x="366" y="0"/>
                    </a:lnTo>
                    <a:lnTo>
                      <a:pt x="376" y="2"/>
                    </a:lnTo>
                    <a:lnTo>
                      <a:pt x="385" y="2"/>
                    </a:lnTo>
                    <a:lnTo>
                      <a:pt x="397" y="5"/>
                    </a:lnTo>
                    <a:lnTo>
                      <a:pt x="407" y="7"/>
                    </a:lnTo>
                    <a:lnTo>
                      <a:pt x="416" y="9"/>
                    </a:lnTo>
                    <a:lnTo>
                      <a:pt x="425" y="12"/>
                    </a:lnTo>
                    <a:lnTo>
                      <a:pt x="437" y="14"/>
                    </a:lnTo>
                    <a:lnTo>
                      <a:pt x="447" y="17"/>
                    </a:lnTo>
                    <a:lnTo>
                      <a:pt x="456" y="21"/>
                    </a:lnTo>
                    <a:lnTo>
                      <a:pt x="466" y="26"/>
                    </a:lnTo>
                    <a:lnTo>
                      <a:pt x="475" y="31"/>
                    </a:lnTo>
                    <a:lnTo>
                      <a:pt x="482" y="35"/>
                    </a:lnTo>
                    <a:lnTo>
                      <a:pt x="492" y="40"/>
                    </a:lnTo>
                    <a:lnTo>
                      <a:pt x="499" y="45"/>
                    </a:lnTo>
                    <a:lnTo>
                      <a:pt x="503" y="50"/>
                    </a:lnTo>
                    <a:lnTo>
                      <a:pt x="506" y="50"/>
                    </a:lnTo>
                    <a:lnTo>
                      <a:pt x="513" y="57"/>
                    </a:lnTo>
                    <a:lnTo>
                      <a:pt x="518" y="61"/>
                    </a:lnTo>
                    <a:lnTo>
                      <a:pt x="525" y="69"/>
                    </a:lnTo>
                    <a:lnTo>
                      <a:pt x="529" y="73"/>
                    </a:lnTo>
                    <a:lnTo>
                      <a:pt x="534" y="80"/>
                    </a:lnTo>
                    <a:lnTo>
                      <a:pt x="539" y="87"/>
                    </a:lnTo>
                    <a:lnTo>
                      <a:pt x="544" y="95"/>
                    </a:lnTo>
                    <a:lnTo>
                      <a:pt x="548" y="99"/>
                    </a:lnTo>
                    <a:lnTo>
                      <a:pt x="551" y="106"/>
                    </a:lnTo>
                    <a:lnTo>
                      <a:pt x="555" y="113"/>
                    </a:lnTo>
                    <a:lnTo>
                      <a:pt x="560" y="128"/>
                    </a:lnTo>
                    <a:lnTo>
                      <a:pt x="565" y="132"/>
                    </a:lnTo>
                    <a:lnTo>
                      <a:pt x="567" y="139"/>
                    </a:lnTo>
                    <a:lnTo>
                      <a:pt x="567" y="147"/>
                    </a:lnTo>
                    <a:lnTo>
                      <a:pt x="570" y="154"/>
                    </a:lnTo>
                    <a:lnTo>
                      <a:pt x="572" y="158"/>
                    </a:lnTo>
                    <a:lnTo>
                      <a:pt x="574" y="165"/>
                    </a:lnTo>
                    <a:lnTo>
                      <a:pt x="577" y="177"/>
                    </a:lnTo>
                    <a:lnTo>
                      <a:pt x="579" y="187"/>
                    </a:lnTo>
                    <a:lnTo>
                      <a:pt x="579" y="196"/>
                    </a:lnTo>
                    <a:lnTo>
                      <a:pt x="581" y="203"/>
                    </a:lnTo>
                    <a:lnTo>
                      <a:pt x="584" y="217"/>
                    </a:lnTo>
                    <a:lnTo>
                      <a:pt x="584" y="217"/>
                    </a:lnTo>
                    <a:lnTo>
                      <a:pt x="584" y="220"/>
                    </a:lnTo>
                    <a:lnTo>
                      <a:pt x="589" y="227"/>
                    </a:lnTo>
                    <a:lnTo>
                      <a:pt x="591" y="232"/>
                    </a:lnTo>
                    <a:lnTo>
                      <a:pt x="593" y="236"/>
                    </a:lnTo>
                    <a:lnTo>
                      <a:pt x="596" y="241"/>
                    </a:lnTo>
                    <a:lnTo>
                      <a:pt x="598" y="246"/>
                    </a:lnTo>
                    <a:lnTo>
                      <a:pt x="600" y="251"/>
                    </a:lnTo>
                    <a:lnTo>
                      <a:pt x="603" y="258"/>
                    </a:lnTo>
                    <a:lnTo>
                      <a:pt x="603" y="265"/>
                    </a:lnTo>
                    <a:lnTo>
                      <a:pt x="603" y="267"/>
                    </a:lnTo>
                    <a:lnTo>
                      <a:pt x="605" y="272"/>
                    </a:lnTo>
                    <a:lnTo>
                      <a:pt x="605" y="274"/>
                    </a:lnTo>
                    <a:lnTo>
                      <a:pt x="603" y="279"/>
                    </a:lnTo>
                    <a:lnTo>
                      <a:pt x="603" y="284"/>
                    </a:lnTo>
                    <a:lnTo>
                      <a:pt x="603" y="286"/>
                    </a:lnTo>
                    <a:lnTo>
                      <a:pt x="600" y="295"/>
                    </a:lnTo>
                    <a:lnTo>
                      <a:pt x="598" y="298"/>
                    </a:lnTo>
                    <a:lnTo>
                      <a:pt x="598" y="303"/>
                    </a:lnTo>
                    <a:lnTo>
                      <a:pt x="598" y="305"/>
                    </a:lnTo>
                    <a:lnTo>
                      <a:pt x="598" y="305"/>
                    </a:lnTo>
                    <a:lnTo>
                      <a:pt x="600" y="310"/>
                    </a:lnTo>
                    <a:lnTo>
                      <a:pt x="610" y="321"/>
                    </a:lnTo>
                    <a:lnTo>
                      <a:pt x="617" y="333"/>
                    </a:lnTo>
                    <a:lnTo>
                      <a:pt x="619" y="338"/>
                    </a:lnTo>
                    <a:lnTo>
                      <a:pt x="624" y="347"/>
                    </a:lnTo>
                    <a:lnTo>
                      <a:pt x="629" y="355"/>
                    </a:lnTo>
                    <a:lnTo>
                      <a:pt x="633" y="364"/>
                    </a:lnTo>
                    <a:lnTo>
                      <a:pt x="638" y="373"/>
                    </a:lnTo>
                    <a:lnTo>
                      <a:pt x="643" y="383"/>
                    </a:lnTo>
                    <a:lnTo>
                      <a:pt x="645" y="390"/>
                    </a:lnTo>
                    <a:lnTo>
                      <a:pt x="648" y="397"/>
                    </a:lnTo>
                    <a:lnTo>
                      <a:pt x="650" y="404"/>
                    </a:lnTo>
                    <a:lnTo>
                      <a:pt x="652" y="409"/>
                    </a:lnTo>
                    <a:lnTo>
                      <a:pt x="655" y="416"/>
                    </a:lnTo>
                    <a:lnTo>
                      <a:pt x="657" y="423"/>
                    </a:lnTo>
                    <a:lnTo>
                      <a:pt x="659" y="435"/>
                    </a:lnTo>
                    <a:lnTo>
                      <a:pt x="659" y="447"/>
                    </a:lnTo>
                    <a:lnTo>
                      <a:pt x="662" y="459"/>
                    </a:lnTo>
                    <a:lnTo>
                      <a:pt x="662" y="463"/>
                    </a:lnTo>
                    <a:lnTo>
                      <a:pt x="662" y="468"/>
                    </a:lnTo>
                    <a:lnTo>
                      <a:pt x="662" y="473"/>
                    </a:lnTo>
                    <a:lnTo>
                      <a:pt x="659" y="477"/>
                    </a:lnTo>
                    <a:lnTo>
                      <a:pt x="659" y="487"/>
                    </a:lnTo>
                    <a:lnTo>
                      <a:pt x="657" y="496"/>
                    </a:lnTo>
                    <a:lnTo>
                      <a:pt x="655" y="503"/>
                    </a:lnTo>
                    <a:lnTo>
                      <a:pt x="655" y="506"/>
                    </a:lnTo>
                    <a:lnTo>
                      <a:pt x="652" y="511"/>
                    </a:lnTo>
                    <a:lnTo>
                      <a:pt x="652" y="513"/>
                    </a:lnTo>
                    <a:lnTo>
                      <a:pt x="650" y="515"/>
                    </a:lnTo>
                    <a:lnTo>
                      <a:pt x="648" y="518"/>
                    </a:lnTo>
                    <a:lnTo>
                      <a:pt x="645" y="520"/>
                    </a:lnTo>
                    <a:lnTo>
                      <a:pt x="643" y="522"/>
                    </a:lnTo>
                    <a:lnTo>
                      <a:pt x="641" y="525"/>
                    </a:lnTo>
                    <a:lnTo>
                      <a:pt x="638" y="525"/>
                    </a:lnTo>
                    <a:lnTo>
                      <a:pt x="636" y="527"/>
                    </a:lnTo>
                    <a:lnTo>
                      <a:pt x="636" y="527"/>
                    </a:lnTo>
                    <a:lnTo>
                      <a:pt x="633" y="527"/>
                    </a:lnTo>
                    <a:lnTo>
                      <a:pt x="631" y="527"/>
                    </a:lnTo>
                    <a:lnTo>
                      <a:pt x="631" y="527"/>
                    </a:lnTo>
                    <a:lnTo>
                      <a:pt x="626" y="525"/>
                    </a:lnTo>
                    <a:lnTo>
                      <a:pt x="626" y="525"/>
                    </a:lnTo>
                    <a:lnTo>
                      <a:pt x="624" y="522"/>
                    </a:lnTo>
                    <a:lnTo>
                      <a:pt x="622" y="522"/>
                    </a:lnTo>
                    <a:lnTo>
                      <a:pt x="619" y="520"/>
                    </a:lnTo>
                    <a:lnTo>
                      <a:pt x="617" y="515"/>
                    </a:lnTo>
                    <a:lnTo>
                      <a:pt x="615" y="511"/>
                    </a:lnTo>
                    <a:lnTo>
                      <a:pt x="610" y="506"/>
                    </a:lnTo>
                    <a:lnTo>
                      <a:pt x="607" y="503"/>
                    </a:lnTo>
                    <a:lnTo>
                      <a:pt x="605" y="499"/>
                    </a:lnTo>
                    <a:lnTo>
                      <a:pt x="600" y="489"/>
                    </a:lnTo>
                    <a:lnTo>
                      <a:pt x="598" y="482"/>
                    </a:lnTo>
                    <a:lnTo>
                      <a:pt x="596" y="482"/>
                    </a:lnTo>
                    <a:lnTo>
                      <a:pt x="596" y="482"/>
                    </a:lnTo>
                    <a:lnTo>
                      <a:pt x="593" y="482"/>
                    </a:lnTo>
                    <a:lnTo>
                      <a:pt x="593" y="485"/>
                    </a:lnTo>
                    <a:lnTo>
                      <a:pt x="591" y="487"/>
                    </a:lnTo>
                    <a:lnTo>
                      <a:pt x="589" y="496"/>
                    </a:lnTo>
                    <a:lnTo>
                      <a:pt x="584" y="508"/>
                    </a:lnTo>
                    <a:lnTo>
                      <a:pt x="579" y="522"/>
                    </a:lnTo>
                    <a:lnTo>
                      <a:pt x="574" y="527"/>
                    </a:lnTo>
                    <a:lnTo>
                      <a:pt x="570" y="537"/>
                    </a:lnTo>
                    <a:lnTo>
                      <a:pt x="565" y="544"/>
                    </a:lnTo>
                    <a:lnTo>
                      <a:pt x="558" y="551"/>
                    </a:lnTo>
                    <a:lnTo>
                      <a:pt x="555" y="555"/>
                    </a:lnTo>
                    <a:lnTo>
                      <a:pt x="553" y="558"/>
                    </a:lnTo>
                    <a:lnTo>
                      <a:pt x="544" y="567"/>
                    </a:lnTo>
                    <a:lnTo>
                      <a:pt x="546" y="567"/>
                    </a:lnTo>
                    <a:lnTo>
                      <a:pt x="546" y="570"/>
                    </a:lnTo>
                    <a:lnTo>
                      <a:pt x="551" y="572"/>
                    </a:lnTo>
                    <a:lnTo>
                      <a:pt x="567" y="579"/>
                    </a:lnTo>
                    <a:lnTo>
                      <a:pt x="574" y="584"/>
                    </a:lnTo>
                    <a:lnTo>
                      <a:pt x="581" y="586"/>
                    </a:lnTo>
                    <a:lnTo>
                      <a:pt x="589" y="593"/>
                    </a:lnTo>
                    <a:lnTo>
                      <a:pt x="593" y="598"/>
                    </a:lnTo>
                    <a:lnTo>
                      <a:pt x="598" y="600"/>
                    </a:lnTo>
                    <a:lnTo>
                      <a:pt x="600" y="603"/>
                    </a:lnTo>
                    <a:lnTo>
                      <a:pt x="603" y="605"/>
                    </a:lnTo>
                    <a:lnTo>
                      <a:pt x="603" y="610"/>
                    </a:lnTo>
                    <a:lnTo>
                      <a:pt x="605" y="612"/>
                    </a:lnTo>
                    <a:lnTo>
                      <a:pt x="605" y="615"/>
                    </a:lnTo>
                    <a:lnTo>
                      <a:pt x="607" y="619"/>
                    </a:lnTo>
                    <a:lnTo>
                      <a:pt x="607" y="622"/>
                    </a:lnTo>
                    <a:lnTo>
                      <a:pt x="607" y="624"/>
                    </a:lnTo>
                    <a:lnTo>
                      <a:pt x="607" y="626"/>
                    </a:lnTo>
                    <a:lnTo>
                      <a:pt x="605" y="629"/>
                    </a:lnTo>
                    <a:lnTo>
                      <a:pt x="605" y="631"/>
                    </a:lnTo>
                    <a:lnTo>
                      <a:pt x="605" y="633"/>
                    </a:lnTo>
                    <a:lnTo>
                      <a:pt x="603" y="633"/>
                    </a:lnTo>
                    <a:lnTo>
                      <a:pt x="600" y="638"/>
                    </a:lnTo>
                    <a:lnTo>
                      <a:pt x="598" y="643"/>
                    </a:lnTo>
                    <a:lnTo>
                      <a:pt x="596" y="645"/>
                    </a:lnTo>
                    <a:lnTo>
                      <a:pt x="593" y="645"/>
                    </a:lnTo>
                    <a:lnTo>
                      <a:pt x="589" y="650"/>
                    </a:lnTo>
                    <a:lnTo>
                      <a:pt x="584" y="652"/>
                    </a:lnTo>
                    <a:lnTo>
                      <a:pt x="577" y="655"/>
                    </a:lnTo>
                    <a:lnTo>
                      <a:pt x="572" y="657"/>
                    </a:lnTo>
                    <a:lnTo>
                      <a:pt x="565" y="662"/>
                    </a:lnTo>
                    <a:lnTo>
                      <a:pt x="563" y="662"/>
                    </a:lnTo>
                    <a:lnTo>
                      <a:pt x="558" y="662"/>
                    </a:lnTo>
                    <a:lnTo>
                      <a:pt x="551" y="664"/>
                    </a:lnTo>
                    <a:lnTo>
                      <a:pt x="544" y="667"/>
                    </a:lnTo>
                    <a:lnTo>
                      <a:pt x="534" y="669"/>
                    </a:lnTo>
                    <a:lnTo>
                      <a:pt x="525" y="669"/>
                    </a:lnTo>
                    <a:lnTo>
                      <a:pt x="518" y="669"/>
                    </a:lnTo>
                    <a:lnTo>
                      <a:pt x="508" y="671"/>
                    </a:lnTo>
                    <a:lnTo>
                      <a:pt x="499" y="671"/>
                    </a:lnTo>
                    <a:lnTo>
                      <a:pt x="489" y="671"/>
                    </a:lnTo>
                    <a:lnTo>
                      <a:pt x="480" y="671"/>
                    </a:lnTo>
                    <a:lnTo>
                      <a:pt x="468" y="671"/>
                    </a:lnTo>
                    <a:lnTo>
                      <a:pt x="459" y="669"/>
                    </a:lnTo>
                    <a:lnTo>
                      <a:pt x="449" y="669"/>
                    </a:lnTo>
                    <a:lnTo>
                      <a:pt x="437" y="667"/>
                    </a:lnTo>
                    <a:lnTo>
                      <a:pt x="428" y="664"/>
                    </a:lnTo>
                    <a:lnTo>
                      <a:pt x="416" y="662"/>
                    </a:lnTo>
                    <a:lnTo>
                      <a:pt x="407" y="662"/>
                    </a:lnTo>
                    <a:lnTo>
                      <a:pt x="397" y="657"/>
                    </a:lnTo>
                    <a:lnTo>
                      <a:pt x="385" y="655"/>
                    </a:lnTo>
                    <a:lnTo>
                      <a:pt x="376" y="650"/>
                    </a:lnTo>
                    <a:lnTo>
                      <a:pt x="371" y="650"/>
                    </a:lnTo>
                    <a:lnTo>
                      <a:pt x="366" y="648"/>
                    </a:lnTo>
                    <a:lnTo>
                      <a:pt x="362" y="645"/>
                    </a:lnTo>
                    <a:lnTo>
                      <a:pt x="359" y="645"/>
                    </a:lnTo>
                    <a:lnTo>
                      <a:pt x="355" y="645"/>
                    </a:lnTo>
                    <a:lnTo>
                      <a:pt x="352" y="645"/>
                    </a:lnTo>
                    <a:lnTo>
                      <a:pt x="340" y="645"/>
                    </a:lnTo>
                    <a:lnTo>
                      <a:pt x="336" y="645"/>
                    </a:lnTo>
                    <a:lnTo>
                      <a:pt x="331" y="643"/>
                    </a:lnTo>
                    <a:lnTo>
                      <a:pt x="326" y="648"/>
                    </a:lnTo>
                    <a:lnTo>
                      <a:pt x="319" y="650"/>
                    </a:lnTo>
                    <a:lnTo>
                      <a:pt x="312" y="655"/>
                    </a:lnTo>
                    <a:lnTo>
                      <a:pt x="305" y="659"/>
                    </a:lnTo>
                    <a:lnTo>
                      <a:pt x="298" y="662"/>
                    </a:lnTo>
                    <a:lnTo>
                      <a:pt x="293" y="664"/>
                    </a:lnTo>
                    <a:lnTo>
                      <a:pt x="281" y="669"/>
                    </a:lnTo>
                    <a:lnTo>
                      <a:pt x="274" y="671"/>
                    </a:lnTo>
                    <a:lnTo>
                      <a:pt x="269" y="671"/>
                    </a:lnTo>
                    <a:lnTo>
                      <a:pt x="260" y="674"/>
                    </a:lnTo>
                    <a:lnTo>
                      <a:pt x="253" y="674"/>
                    </a:lnTo>
                    <a:lnTo>
                      <a:pt x="248" y="676"/>
                    </a:lnTo>
                    <a:lnTo>
                      <a:pt x="241" y="676"/>
                    </a:lnTo>
                    <a:lnTo>
                      <a:pt x="234" y="676"/>
                    </a:lnTo>
                    <a:lnTo>
                      <a:pt x="227" y="676"/>
                    </a:lnTo>
                    <a:lnTo>
                      <a:pt x="217" y="676"/>
                    </a:lnTo>
                    <a:lnTo>
                      <a:pt x="203" y="676"/>
                    </a:lnTo>
                    <a:lnTo>
                      <a:pt x="184" y="676"/>
                    </a:lnTo>
                    <a:lnTo>
                      <a:pt x="168" y="674"/>
                    </a:lnTo>
                    <a:lnTo>
                      <a:pt x="161" y="674"/>
                    </a:lnTo>
                    <a:lnTo>
                      <a:pt x="151" y="671"/>
                    </a:lnTo>
                    <a:lnTo>
                      <a:pt x="144" y="671"/>
                    </a:lnTo>
                    <a:lnTo>
                      <a:pt x="135" y="669"/>
                    </a:lnTo>
                    <a:lnTo>
                      <a:pt x="128" y="667"/>
                    </a:lnTo>
                    <a:lnTo>
                      <a:pt x="121" y="664"/>
                    </a:lnTo>
                    <a:lnTo>
                      <a:pt x="113" y="662"/>
                    </a:lnTo>
                    <a:lnTo>
                      <a:pt x="109" y="659"/>
                    </a:lnTo>
                    <a:lnTo>
                      <a:pt x="102" y="657"/>
                    </a:lnTo>
                    <a:lnTo>
                      <a:pt x="97" y="652"/>
                    </a:lnTo>
                    <a:lnTo>
                      <a:pt x="92" y="650"/>
                    </a:lnTo>
                    <a:lnTo>
                      <a:pt x="90" y="648"/>
                    </a:lnTo>
                    <a:lnTo>
                      <a:pt x="87" y="645"/>
                    </a:lnTo>
                    <a:lnTo>
                      <a:pt x="85" y="643"/>
                    </a:lnTo>
                    <a:lnTo>
                      <a:pt x="85" y="641"/>
                    </a:lnTo>
                    <a:lnTo>
                      <a:pt x="83" y="638"/>
                    </a:lnTo>
                    <a:lnTo>
                      <a:pt x="83" y="638"/>
                    </a:lnTo>
                    <a:lnTo>
                      <a:pt x="80" y="633"/>
                    </a:lnTo>
                    <a:lnTo>
                      <a:pt x="80" y="631"/>
                    </a:lnTo>
                    <a:lnTo>
                      <a:pt x="78" y="626"/>
                    </a:lnTo>
                    <a:lnTo>
                      <a:pt x="78" y="624"/>
                    </a:lnTo>
                    <a:lnTo>
                      <a:pt x="80" y="622"/>
                    </a:lnTo>
                    <a:lnTo>
                      <a:pt x="80" y="619"/>
                    </a:lnTo>
                    <a:lnTo>
                      <a:pt x="80" y="617"/>
                    </a:lnTo>
                    <a:lnTo>
                      <a:pt x="80" y="615"/>
                    </a:lnTo>
                    <a:lnTo>
                      <a:pt x="80" y="610"/>
                    </a:lnTo>
                    <a:lnTo>
                      <a:pt x="80" y="607"/>
                    </a:lnTo>
                    <a:lnTo>
                      <a:pt x="83" y="605"/>
                    </a:lnTo>
                    <a:lnTo>
                      <a:pt x="83" y="600"/>
                    </a:lnTo>
                    <a:lnTo>
                      <a:pt x="85" y="598"/>
                    </a:lnTo>
                    <a:lnTo>
                      <a:pt x="87" y="596"/>
                    </a:lnTo>
                    <a:lnTo>
                      <a:pt x="87" y="593"/>
                    </a:lnTo>
                    <a:lnTo>
                      <a:pt x="90" y="589"/>
                    </a:lnTo>
                    <a:lnTo>
                      <a:pt x="95" y="589"/>
                    </a:lnTo>
                    <a:lnTo>
                      <a:pt x="97" y="586"/>
                    </a:lnTo>
                    <a:lnTo>
                      <a:pt x="99" y="584"/>
                    </a:lnTo>
                    <a:lnTo>
                      <a:pt x="102" y="584"/>
                    </a:lnTo>
                    <a:lnTo>
                      <a:pt x="104" y="581"/>
                    </a:lnTo>
                    <a:lnTo>
                      <a:pt x="109" y="579"/>
                    </a:lnTo>
                    <a:lnTo>
                      <a:pt x="111" y="579"/>
                    </a:lnTo>
                    <a:lnTo>
                      <a:pt x="116" y="577"/>
                    </a:lnTo>
                    <a:lnTo>
                      <a:pt x="121" y="577"/>
                    </a:lnTo>
                    <a:lnTo>
                      <a:pt x="125" y="577"/>
                    </a:lnTo>
                    <a:lnTo>
                      <a:pt x="130" y="574"/>
                    </a:lnTo>
                    <a:lnTo>
                      <a:pt x="135" y="574"/>
                    </a:lnTo>
                    <a:lnTo>
                      <a:pt x="137" y="574"/>
                    </a:lnTo>
                    <a:lnTo>
                      <a:pt x="137" y="574"/>
                    </a:lnTo>
                    <a:lnTo>
                      <a:pt x="139" y="574"/>
                    </a:lnTo>
                    <a:lnTo>
                      <a:pt x="139" y="572"/>
                    </a:lnTo>
                    <a:lnTo>
                      <a:pt x="137" y="572"/>
                    </a:lnTo>
                    <a:lnTo>
                      <a:pt x="135" y="570"/>
                    </a:lnTo>
                    <a:lnTo>
                      <a:pt x="128" y="563"/>
                    </a:lnTo>
                    <a:lnTo>
                      <a:pt x="123" y="560"/>
                    </a:lnTo>
                    <a:lnTo>
                      <a:pt x="116" y="555"/>
                    </a:lnTo>
                    <a:lnTo>
                      <a:pt x="111" y="548"/>
                    </a:lnTo>
                    <a:lnTo>
                      <a:pt x="104" y="541"/>
                    </a:lnTo>
                    <a:lnTo>
                      <a:pt x="97" y="534"/>
                    </a:lnTo>
                    <a:lnTo>
                      <a:pt x="95" y="529"/>
                    </a:lnTo>
                    <a:lnTo>
                      <a:pt x="90" y="525"/>
                    </a:lnTo>
                    <a:lnTo>
                      <a:pt x="87" y="518"/>
                    </a:lnTo>
                    <a:lnTo>
                      <a:pt x="85" y="513"/>
                    </a:lnTo>
                    <a:lnTo>
                      <a:pt x="80" y="508"/>
                    </a:lnTo>
                    <a:lnTo>
                      <a:pt x="78" y="501"/>
                    </a:lnTo>
                    <a:lnTo>
                      <a:pt x="76" y="494"/>
                    </a:lnTo>
                    <a:lnTo>
                      <a:pt x="73" y="487"/>
                    </a:lnTo>
                    <a:lnTo>
                      <a:pt x="71" y="482"/>
                    </a:lnTo>
                    <a:lnTo>
                      <a:pt x="68" y="473"/>
                    </a:lnTo>
                    <a:lnTo>
                      <a:pt x="68" y="473"/>
                    </a:lnTo>
                    <a:lnTo>
                      <a:pt x="68" y="473"/>
                    </a:lnTo>
                    <a:lnTo>
                      <a:pt x="68" y="473"/>
                    </a:lnTo>
                    <a:lnTo>
                      <a:pt x="66" y="473"/>
                    </a:lnTo>
                    <a:lnTo>
                      <a:pt x="66" y="473"/>
                    </a:lnTo>
                    <a:lnTo>
                      <a:pt x="66" y="473"/>
                    </a:lnTo>
                    <a:lnTo>
                      <a:pt x="64" y="475"/>
                    </a:lnTo>
                    <a:lnTo>
                      <a:pt x="64" y="475"/>
                    </a:lnTo>
                    <a:lnTo>
                      <a:pt x="64" y="477"/>
                    </a:lnTo>
                    <a:lnTo>
                      <a:pt x="61" y="480"/>
                    </a:lnTo>
                    <a:lnTo>
                      <a:pt x="59" y="487"/>
                    </a:lnTo>
                    <a:lnTo>
                      <a:pt x="57" y="489"/>
                    </a:lnTo>
                    <a:lnTo>
                      <a:pt x="54" y="494"/>
                    </a:lnTo>
                    <a:lnTo>
                      <a:pt x="52" y="496"/>
                    </a:lnTo>
                    <a:lnTo>
                      <a:pt x="47" y="501"/>
                    </a:lnTo>
                    <a:lnTo>
                      <a:pt x="45" y="506"/>
                    </a:lnTo>
                    <a:lnTo>
                      <a:pt x="40" y="508"/>
                    </a:lnTo>
                    <a:lnTo>
                      <a:pt x="38" y="513"/>
                    </a:lnTo>
                    <a:lnTo>
                      <a:pt x="33" y="515"/>
                    </a:lnTo>
                    <a:lnTo>
                      <a:pt x="28" y="518"/>
                    </a:lnTo>
                    <a:lnTo>
                      <a:pt x="24" y="520"/>
                    </a:lnTo>
                    <a:lnTo>
                      <a:pt x="19" y="520"/>
                    </a:lnTo>
                    <a:lnTo>
                      <a:pt x="14" y="522"/>
                    </a:lnTo>
                    <a:lnTo>
                      <a:pt x="12" y="522"/>
                    </a:lnTo>
                    <a:lnTo>
                      <a:pt x="12" y="522"/>
                    </a:lnTo>
                    <a:lnTo>
                      <a:pt x="12" y="520"/>
                    </a:lnTo>
                    <a:lnTo>
                      <a:pt x="9" y="518"/>
                    </a:lnTo>
                    <a:lnTo>
                      <a:pt x="9" y="518"/>
                    </a:lnTo>
                    <a:lnTo>
                      <a:pt x="7" y="513"/>
                    </a:lnTo>
                    <a:lnTo>
                      <a:pt x="5" y="511"/>
                    </a:lnTo>
                    <a:lnTo>
                      <a:pt x="5" y="506"/>
                    </a:lnTo>
                    <a:lnTo>
                      <a:pt x="2" y="503"/>
                    </a:lnTo>
                    <a:lnTo>
                      <a:pt x="2" y="499"/>
                    </a:lnTo>
                    <a:lnTo>
                      <a:pt x="0" y="489"/>
                    </a:lnTo>
                    <a:lnTo>
                      <a:pt x="0" y="485"/>
                    </a:lnTo>
                    <a:lnTo>
                      <a:pt x="0" y="480"/>
                    </a:lnTo>
                    <a:lnTo>
                      <a:pt x="0" y="468"/>
                    </a:lnTo>
                    <a:lnTo>
                      <a:pt x="0" y="456"/>
                    </a:lnTo>
                    <a:lnTo>
                      <a:pt x="2" y="449"/>
                    </a:lnTo>
                    <a:lnTo>
                      <a:pt x="2" y="442"/>
                    </a:lnTo>
                    <a:lnTo>
                      <a:pt x="5" y="435"/>
                    </a:lnTo>
                    <a:lnTo>
                      <a:pt x="5" y="428"/>
                    </a:lnTo>
                    <a:lnTo>
                      <a:pt x="7" y="421"/>
                    </a:lnTo>
                    <a:lnTo>
                      <a:pt x="9" y="414"/>
                    </a:lnTo>
                    <a:lnTo>
                      <a:pt x="14" y="407"/>
                    </a:lnTo>
                    <a:lnTo>
                      <a:pt x="16" y="399"/>
                    </a:lnTo>
                    <a:lnTo>
                      <a:pt x="19" y="392"/>
                    </a:lnTo>
                    <a:lnTo>
                      <a:pt x="24" y="383"/>
                    </a:lnTo>
                    <a:lnTo>
                      <a:pt x="28" y="376"/>
                    </a:lnTo>
                    <a:lnTo>
                      <a:pt x="33" y="369"/>
                    </a:lnTo>
                    <a:lnTo>
                      <a:pt x="38" y="362"/>
                    </a:lnTo>
                    <a:lnTo>
                      <a:pt x="45" y="352"/>
                    </a:lnTo>
                    <a:lnTo>
                      <a:pt x="50" y="347"/>
                    </a:lnTo>
                    <a:lnTo>
                      <a:pt x="54" y="340"/>
                    </a:lnTo>
                    <a:lnTo>
                      <a:pt x="61" y="333"/>
                    </a:lnTo>
                    <a:lnTo>
                      <a:pt x="64" y="331"/>
                    </a:lnTo>
                    <a:lnTo>
                      <a:pt x="66" y="326"/>
                    </a:lnTo>
                    <a:lnTo>
                      <a:pt x="73" y="324"/>
                    </a:lnTo>
                    <a:lnTo>
                      <a:pt x="78" y="319"/>
                    </a:lnTo>
                    <a:lnTo>
                      <a:pt x="85" y="310"/>
                    </a:lnTo>
                    <a:lnTo>
                      <a:pt x="92" y="305"/>
                    </a:lnTo>
                    <a:lnTo>
                      <a:pt x="95" y="30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</p:grpSp>
      <p:grpSp>
        <p:nvGrpSpPr>
          <p:cNvPr id="2050" name="组合 2049"/>
          <p:cNvGrpSpPr/>
          <p:nvPr/>
        </p:nvGrpSpPr>
        <p:grpSpPr>
          <a:xfrm>
            <a:off x="2069644" y="3837690"/>
            <a:ext cx="3835855" cy="696912"/>
            <a:chOff x="509392" y="3494993"/>
            <a:chExt cx="3835855" cy="696912"/>
          </a:xfrm>
        </p:grpSpPr>
        <p:grpSp>
          <p:nvGrpSpPr>
            <p:cNvPr id="25" name="组合 24"/>
            <p:cNvGrpSpPr/>
            <p:nvPr/>
          </p:nvGrpSpPr>
          <p:grpSpPr>
            <a:xfrm>
              <a:off x="1316361" y="3534809"/>
              <a:ext cx="3028886" cy="646112"/>
              <a:chOff x="1252343" y="3520393"/>
              <a:chExt cx="5376766" cy="646112"/>
            </a:xfrm>
          </p:grpSpPr>
          <p:cxnSp>
            <p:nvCxnSpPr>
              <p:cNvPr id="18" name="MH_Other_2"/>
              <p:cNvCxnSpPr>
                <a:stCxn id="23" idx="3"/>
              </p:cNvCxnSpPr>
              <p:nvPr>
                <p:custDataLst>
                  <p:tags r:id="rId7"/>
                </p:custDataLst>
              </p:nvPr>
            </p:nvCxnSpPr>
            <p:spPr>
              <a:xfrm flipV="1">
                <a:off x="1252343" y="3842655"/>
                <a:ext cx="384175" cy="0"/>
              </a:xfrm>
              <a:prstGeom prst="line">
                <a:avLst/>
              </a:prstGeom>
              <a:ln w="28575">
                <a:solidFill>
                  <a:srgbClr val="DDDDD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MH_Other_11"/>
              <p:cNvSpPr/>
              <p:nvPr>
                <p:custDataLst>
                  <p:tags r:id="rId8"/>
                </p:custDataLst>
              </p:nvPr>
            </p:nvSpPr>
            <p:spPr>
              <a:xfrm flipH="1">
                <a:off x="1644455" y="3520393"/>
                <a:ext cx="87313" cy="646112"/>
              </a:xfrm>
              <a:prstGeom prst="rightBracket">
                <a:avLst/>
              </a:prstGeom>
              <a:ln w="28575">
                <a:solidFill>
                  <a:srgbClr val="DDDDD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19" name="MH_Other_12"/>
              <p:cNvSpPr/>
              <p:nvPr>
                <p:custDataLst>
                  <p:tags r:id="rId9"/>
                </p:custDataLst>
              </p:nvPr>
            </p:nvSpPr>
            <p:spPr>
              <a:xfrm>
                <a:off x="6541797" y="3520393"/>
                <a:ext cx="87312" cy="646112"/>
              </a:xfrm>
              <a:prstGeom prst="rightBracket">
                <a:avLst/>
              </a:prstGeom>
              <a:ln w="28575">
                <a:solidFill>
                  <a:srgbClr val="DDDDD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3" name="矩形 2"/>
              <p:cNvSpPr/>
              <p:nvPr/>
            </p:nvSpPr>
            <p:spPr>
              <a:xfrm>
                <a:off x="2023408" y="3590107"/>
                <a:ext cx="25090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rgbClr val="E223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QQ</a:t>
                </a:r>
                <a:r>
                  <a:rPr lang="zh-CN" altLang="en-US" dirty="0">
                    <a:solidFill>
                      <a:srgbClr val="E2231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传送文件功能</a:t>
                </a:r>
                <a:endParaRPr lang="zh-CN" altLang="en-US" dirty="0">
                  <a:solidFill>
                    <a:srgbClr val="E223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49" name="组合 2048"/>
            <p:cNvGrpSpPr/>
            <p:nvPr/>
          </p:nvGrpSpPr>
          <p:grpSpPr>
            <a:xfrm>
              <a:off x="509392" y="3494993"/>
              <a:ext cx="742950" cy="696912"/>
              <a:chOff x="509392" y="3494993"/>
              <a:chExt cx="742950" cy="696912"/>
            </a:xfrm>
          </p:grpSpPr>
          <p:sp>
            <p:nvSpPr>
              <p:cNvPr id="23" name="MH_Other_9"/>
              <p:cNvSpPr/>
              <p:nvPr>
                <p:custDataLst>
                  <p:tags r:id="rId10"/>
                </p:custDataLst>
              </p:nvPr>
            </p:nvSpPr>
            <p:spPr>
              <a:xfrm>
                <a:off x="509392" y="3494993"/>
                <a:ext cx="742950" cy="696912"/>
              </a:xfrm>
              <a:prstGeom prst="roundRect">
                <a:avLst>
                  <a:gd name="adj" fmla="val 8712"/>
                </a:avLst>
              </a:prstGeom>
              <a:solidFill>
                <a:srgbClr val="E2231A">
                  <a:alpha val="25000"/>
                </a:srgbClr>
              </a:solidFill>
              <a:ln w="12700">
                <a:solidFill>
                  <a:srgbClr val="E2231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24" name="MH_Other_10"/>
              <p:cNvSpPr/>
              <p:nvPr>
                <p:custDataLst>
                  <p:tags r:id="rId11"/>
                </p:custDataLst>
              </p:nvPr>
            </p:nvSpPr>
            <p:spPr>
              <a:xfrm>
                <a:off x="556450" y="3547177"/>
                <a:ext cx="649104" cy="601274"/>
              </a:xfrm>
              <a:prstGeom prst="roundRect">
                <a:avLst>
                  <a:gd name="adj" fmla="val 8712"/>
                </a:avLst>
              </a:prstGeom>
              <a:solidFill>
                <a:srgbClr val="E2231A"/>
              </a:solidFill>
              <a:ln w="19050">
                <a:solidFill>
                  <a:srgbClr val="FFFFFF"/>
                </a:solidFill>
              </a:ln>
              <a:effectLst>
                <a:innerShdw blurRad="1143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31" name="Freeform 22"/>
              <p:cNvSpPr>
                <a:spLocks noChangeAspect="1" noEditPoints="1"/>
              </p:cNvSpPr>
              <p:nvPr/>
            </p:nvSpPr>
            <p:spPr bwMode="auto">
              <a:xfrm>
                <a:off x="621286" y="3581997"/>
                <a:ext cx="537671" cy="531633"/>
              </a:xfrm>
              <a:custGeom>
                <a:avLst/>
                <a:gdLst>
                  <a:gd name="T0" fmla="*/ 349 w 402"/>
                  <a:gd name="T1" fmla="*/ 245 h 394"/>
                  <a:gd name="T2" fmla="*/ 303 w 402"/>
                  <a:gd name="T3" fmla="*/ 251 h 394"/>
                  <a:gd name="T4" fmla="*/ 88 w 402"/>
                  <a:gd name="T5" fmla="*/ 323 h 394"/>
                  <a:gd name="T6" fmla="*/ 103 w 402"/>
                  <a:gd name="T7" fmla="*/ 335 h 394"/>
                  <a:gd name="T8" fmla="*/ 360 w 402"/>
                  <a:gd name="T9" fmla="*/ 291 h 394"/>
                  <a:gd name="T10" fmla="*/ 349 w 402"/>
                  <a:gd name="T11" fmla="*/ 245 h 394"/>
                  <a:gd name="T12" fmla="*/ 105 w 402"/>
                  <a:gd name="T13" fmla="*/ 233 h 394"/>
                  <a:gd name="T14" fmla="*/ 150 w 402"/>
                  <a:gd name="T15" fmla="*/ 10 h 394"/>
                  <a:gd name="T16" fmla="*/ 132 w 402"/>
                  <a:gd name="T17" fmla="*/ 18 h 394"/>
                  <a:gd name="T18" fmla="*/ 42 w 402"/>
                  <a:gd name="T19" fmla="*/ 262 h 394"/>
                  <a:gd name="T20" fmla="*/ 87 w 402"/>
                  <a:gd name="T21" fmla="*/ 276 h 394"/>
                  <a:gd name="T22" fmla="*/ 105 w 402"/>
                  <a:gd name="T23" fmla="*/ 233 h 394"/>
                  <a:gd name="T24" fmla="*/ 226 w 402"/>
                  <a:gd name="T25" fmla="*/ 1 h 394"/>
                  <a:gd name="T26" fmla="*/ 192 w 402"/>
                  <a:gd name="T27" fmla="*/ 33 h 394"/>
                  <a:gd name="T28" fmla="*/ 220 w 402"/>
                  <a:gd name="T29" fmla="*/ 70 h 394"/>
                  <a:gd name="T30" fmla="*/ 390 w 402"/>
                  <a:gd name="T31" fmla="*/ 220 h 394"/>
                  <a:gd name="T32" fmla="*/ 392 w 402"/>
                  <a:gd name="T33" fmla="*/ 201 h 394"/>
                  <a:gd name="T34" fmla="*/ 226 w 402"/>
                  <a:gd name="T35" fmla="*/ 1 h 394"/>
                  <a:gd name="T36" fmla="*/ 147 w 402"/>
                  <a:gd name="T37" fmla="*/ 195 h 394"/>
                  <a:gd name="T38" fmla="*/ 145 w 402"/>
                  <a:gd name="T39" fmla="*/ 222 h 394"/>
                  <a:gd name="T40" fmla="*/ 157 w 402"/>
                  <a:gd name="T41" fmla="*/ 214 h 394"/>
                  <a:gd name="T42" fmla="*/ 169 w 402"/>
                  <a:gd name="T43" fmla="*/ 232 h 394"/>
                  <a:gd name="T44" fmla="*/ 158 w 402"/>
                  <a:gd name="T45" fmla="*/ 242 h 394"/>
                  <a:gd name="T46" fmla="*/ 183 w 402"/>
                  <a:gd name="T47" fmla="*/ 255 h 394"/>
                  <a:gd name="T48" fmla="*/ 208 w 402"/>
                  <a:gd name="T49" fmla="*/ 244 h 394"/>
                  <a:gd name="T50" fmla="*/ 211 w 402"/>
                  <a:gd name="T51" fmla="*/ 244 h 394"/>
                  <a:gd name="T52" fmla="*/ 235 w 402"/>
                  <a:gd name="T53" fmla="*/ 255 h 394"/>
                  <a:gd name="T54" fmla="*/ 260 w 402"/>
                  <a:gd name="T55" fmla="*/ 242 h 394"/>
                  <a:gd name="T56" fmla="*/ 250 w 402"/>
                  <a:gd name="T57" fmla="*/ 232 h 394"/>
                  <a:gd name="T58" fmla="*/ 261 w 402"/>
                  <a:gd name="T59" fmla="*/ 214 h 394"/>
                  <a:gd name="T60" fmla="*/ 273 w 402"/>
                  <a:gd name="T61" fmla="*/ 222 h 394"/>
                  <a:gd name="T62" fmla="*/ 271 w 402"/>
                  <a:gd name="T63" fmla="*/ 195 h 394"/>
                  <a:gd name="T64" fmla="*/ 257 w 402"/>
                  <a:gd name="T65" fmla="*/ 177 h 394"/>
                  <a:gd name="T66" fmla="*/ 257 w 402"/>
                  <a:gd name="T67" fmla="*/ 175 h 394"/>
                  <a:gd name="T68" fmla="*/ 255 w 402"/>
                  <a:gd name="T69" fmla="*/ 165 h 394"/>
                  <a:gd name="T70" fmla="*/ 255 w 402"/>
                  <a:gd name="T71" fmla="*/ 164 h 394"/>
                  <a:gd name="T72" fmla="*/ 253 w 402"/>
                  <a:gd name="T73" fmla="*/ 160 h 394"/>
                  <a:gd name="T74" fmla="*/ 209 w 402"/>
                  <a:gd name="T75" fmla="*/ 114 h 394"/>
                  <a:gd name="T76" fmla="*/ 165 w 402"/>
                  <a:gd name="T77" fmla="*/ 160 h 394"/>
                  <a:gd name="T78" fmla="*/ 164 w 402"/>
                  <a:gd name="T79" fmla="*/ 164 h 394"/>
                  <a:gd name="T80" fmla="*/ 164 w 402"/>
                  <a:gd name="T81" fmla="*/ 165 h 394"/>
                  <a:gd name="T82" fmla="*/ 161 w 402"/>
                  <a:gd name="T83" fmla="*/ 175 h 394"/>
                  <a:gd name="T84" fmla="*/ 161 w 402"/>
                  <a:gd name="T85" fmla="*/ 177 h 394"/>
                  <a:gd name="T86" fmla="*/ 147 w 402"/>
                  <a:gd name="T87" fmla="*/ 195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02" h="394">
                    <a:moveTo>
                      <a:pt x="349" y="245"/>
                    </a:moveTo>
                    <a:cubicBezTo>
                      <a:pt x="334" y="234"/>
                      <a:pt x="314" y="235"/>
                      <a:pt x="303" y="251"/>
                    </a:cubicBezTo>
                    <a:cubicBezTo>
                      <a:pt x="292" y="266"/>
                      <a:pt x="215" y="363"/>
                      <a:pt x="88" y="323"/>
                    </a:cubicBezTo>
                    <a:cubicBezTo>
                      <a:pt x="93" y="327"/>
                      <a:pt x="98" y="331"/>
                      <a:pt x="103" y="335"/>
                    </a:cubicBezTo>
                    <a:cubicBezTo>
                      <a:pt x="186" y="394"/>
                      <a:pt x="301" y="374"/>
                      <a:pt x="360" y="291"/>
                    </a:cubicBezTo>
                    <a:cubicBezTo>
                      <a:pt x="371" y="275"/>
                      <a:pt x="365" y="256"/>
                      <a:pt x="349" y="245"/>
                    </a:cubicBezTo>
                    <a:close/>
                    <a:moveTo>
                      <a:pt x="105" y="233"/>
                    </a:moveTo>
                    <a:cubicBezTo>
                      <a:pt x="97" y="215"/>
                      <a:pt x="52" y="100"/>
                      <a:pt x="150" y="10"/>
                    </a:cubicBezTo>
                    <a:cubicBezTo>
                      <a:pt x="144" y="13"/>
                      <a:pt x="138" y="15"/>
                      <a:pt x="132" y="18"/>
                    </a:cubicBezTo>
                    <a:cubicBezTo>
                      <a:pt x="40" y="60"/>
                      <a:pt x="0" y="170"/>
                      <a:pt x="42" y="262"/>
                    </a:cubicBezTo>
                    <a:cubicBezTo>
                      <a:pt x="50" y="279"/>
                      <a:pt x="69" y="284"/>
                      <a:pt x="87" y="276"/>
                    </a:cubicBezTo>
                    <a:cubicBezTo>
                      <a:pt x="104" y="268"/>
                      <a:pt x="113" y="250"/>
                      <a:pt x="105" y="233"/>
                    </a:cubicBezTo>
                    <a:close/>
                    <a:moveTo>
                      <a:pt x="226" y="1"/>
                    </a:moveTo>
                    <a:cubicBezTo>
                      <a:pt x="207" y="0"/>
                      <a:pt x="193" y="14"/>
                      <a:pt x="192" y="33"/>
                    </a:cubicBezTo>
                    <a:cubicBezTo>
                      <a:pt x="190" y="52"/>
                      <a:pt x="200" y="68"/>
                      <a:pt x="220" y="70"/>
                    </a:cubicBezTo>
                    <a:cubicBezTo>
                      <a:pt x="239" y="72"/>
                      <a:pt x="361" y="90"/>
                      <a:pt x="390" y="220"/>
                    </a:cubicBezTo>
                    <a:cubicBezTo>
                      <a:pt x="391" y="214"/>
                      <a:pt x="392" y="208"/>
                      <a:pt x="392" y="201"/>
                    </a:cubicBezTo>
                    <a:cubicBezTo>
                      <a:pt x="402" y="100"/>
                      <a:pt x="327" y="10"/>
                      <a:pt x="226" y="1"/>
                    </a:cubicBezTo>
                    <a:close/>
                    <a:moveTo>
                      <a:pt x="147" y="195"/>
                    </a:moveTo>
                    <a:cubicBezTo>
                      <a:pt x="142" y="208"/>
                      <a:pt x="141" y="220"/>
                      <a:pt x="145" y="222"/>
                    </a:cubicBezTo>
                    <a:cubicBezTo>
                      <a:pt x="148" y="223"/>
                      <a:pt x="153" y="220"/>
                      <a:pt x="157" y="214"/>
                    </a:cubicBezTo>
                    <a:cubicBezTo>
                      <a:pt x="159" y="221"/>
                      <a:pt x="163" y="227"/>
                      <a:pt x="169" y="232"/>
                    </a:cubicBezTo>
                    <a:cubicBezTo>
                      <a:pt x="163" y="234"/>
                      <a:pt x="158" y="238"/>
                      <a:pt x="158" y="242"/>
                    </a:cubicBezTo>
                    <a:cubicBezTo>
                      <a:pt x="158" y="249"/>
                      <a:pt x="170" y="255"/>
                      <a:pt x="183" y="255"/>
                    </a:cubicBezTo>
                    <a:cubicBezTo>
                      <a:pt x="196" y="255"/>
                      <a:pt x="206" y="250"/>
                      <a:pt x="208" y="244"/>
                    </a:cubicBezTo>
                    <a:cubicBezTo>
                      <a:pt x="208" y="244"/>
                      <a:pt x="210" y="244"/>
                      <a:pt x="211" y="244"/>
                    </a:cubicBezTo>
                    <a:cubicBezTo>
                      <a:pt x="213" y="250"/>
                      <a:pt x="223" y="255"/>
                      <a:pt x="235" y="255"/>
                    </a:cubicBezTo>
                    <a:cubicBezTo>
                      <a:pt x="249" y="255"/>
                      <a:pt x="260" y="249"/>
                      <a:pt x="260" y="242"/>
                    </a:cubicBezTo>
                    <a:cubicBezTo>
                      <a:pt x="260" y="238"/>
                      <a:pt x="256" y="234"/>
                      <a:pt x="250" y="232"/>
                    </a:cubicBezTo>
                    <a:cubicBezTo>
                      <a:pt x="256" y="227"/>
                      <a:pt x="260" y="221"/>
                      <a:pt x="261" y="214"/>
                    </a:cubicBezTo>
                    <a:cubicBezTo>
                      <a:pt x="266" y="220"/>
                      <a:pt x="270" y="223"/>
                      <a:pt x="273" y="222"/>
                    </a:cubicBezTo>
                    <a:cubicBezTo>
                      <a:pt x="277" y="220"/>
                      <a:pt x="277" y="208"/>
                      <a:pt x="271" y="195"/>
                    </a:cubicBezTo>
                    <a:cubicBezTo>
                      <a:pt x="267" y="186"/>
                      <a:pt x="262" y="179"/>
                      <a:pt x="257" y="177"/>
                    </a:cubicBezTo>
                    <a:cubicBezTo>
                      <a:pt x="257" y="176"/>
                      <a:pt x="257" y="176"/>
                      <a:pt x="257" y="175"/>
                    </a:cubicBezTo>
                    <a:cubicBezTo>
                      <a:pt x="257" y="171"/>
                      <a:pt x="256" y="168"/>
                      <a:pt x="255" y="165"/>
                    </a:cubicBezTo>
                    <a:cubicBezTo>
                      <a:pt x="255" y="165"/>
                      <a:pt x="255" y="165"/>
                      <a:pt x="255" y="164"/>
                    </a:cubicBezTo>
                    <a:cubicBezTo>
                      <a:pt x="255" y="163"/>
                      <a:pt x="254" y="161"/>
                      <a:pt x="253" y="160"/>
                    </a:cubicBezTo>
                    <a:cubicBezTo>
                      <a:pt x="252" y="134"/>
                      <a:pt x="236" y="114"/>
                      <a:pt x="209" y="114"/>
                    </a:cubicBezTo>
                    <a:cubicBezTo>
                      <a:pt x="182" y="114"/>
                      <a:pt x="166" y="134"/>
                      <a:pt x="165" y="160"/>
                    </a:cubicBezTo>
                    <a:cubicBezTo>
                      <a:pt x="164" y="161"/>
                      <a:pt x="164" y="163"/>
                      <a:pt x="164" y="164"/>
                    </a:cubicBezTo>
                    <a:cubicBezTo>
                      <a:pt x="164" y="165"/>
                      <a:pt x="164" y="165"/>
                      <a:pt x="164" y="165"/>
                    </a:cubicBezTo>
                    <a:cubicBezTo>
                      <a:pt x="162" y="168"/>
                      <a:pt x="161" y="171"/>
                      <a:pt x="161" y="175"/>
                    </a:cubicBezTo>
                    <a:cubicBezTo>
                      <a:pt x="161" y="176"/>
                      <a:pt x="161" y="176"/>
                      <a:pt x="161" y="177"/>
                    </a:cubicBezTo>
                    <a:cubicBezTo>
                      <a:pt x="157" y="179"/>
                      <a:pt x="151" y="186"/>
                      <a:pt x="147" y="1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3616308" y="5637802"/>
            <a:ext cx="6119717" cy="698500"/>
            <a:chOff x="509392" y="4918980"/>
            <a:chExt cx="6119717" cy="698500"/>
          </a:xfrm>
        </p:grpSpPr>
        <p:cxnSp>
          <p:nvCxnSpPr>
            <p:cNvPr id="28" name="MH_Other_3"/>
            <p:cNvCxnSpPr>
              <a:stCxn id="33" idx="3"/>
            </p:cNvCxnSpPr>
            <p:nvPr>
              <p:custDataLst>
                <p:tags r:id="rId12"/>
              </p:custDataLst>
            </p:nvPr>
          </p:nvCxnSpPr>
          <p:spPr>
            <a:xfrm flipV="1">
              <a:off x="1252343" y="5268230"/>
              <a:ext cx="384175" cy="0"/>
            </a:xfrm>
            <a:prstGeom prst="line">
              <a:avLst/>
            </a:prstGeom>
            <a:ln w="28575">
              <a:solidFill>
                <a:srgbClr val="DDDD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MH_Other_14"/>
            <p:cNvSpPr/>
            <p:nvPr>
              <p:custDataLst>
                <p:tags r:id="rId13"/>
              </p:custDataLst>
            </p:nvPr>
          </p:nvSpPr>
          <p:spPr>
            <a:xfrm>
              <a:off x="509392" y="4918980"/>
              <a:ext cx="742950" cy="698500"/>
            </a:xfrm>
            <a:prstGeom prst="roundRect">
              <a:avLst>
                <a:gd name="adj" fmla="val 8712"/>
              </a:avLst>
            </a:prstGeom>
            <a:solidFill>
              <a:srgbClr val="E2231A">
                <a:alpha val="25000"/>
              </a:srgbClr>
            </a:solidFill>
            <a:ln w="12700">
              <a:solidFill>
                <a:srgbClr val="E2231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4" name="MH_Other_15"/>
            <p:cNvSpPr/>
            <p:nvPr>
              <p:custDataLst>
                <p:tags r:id="rId14"/>
              </p:custDataLst>
            </p:nvPr>
          </p:nvSpPr>
          <p:spPr>
            <a:xfrm>
              <a:off x="556450" y="4971970"/>
              <a:ext cx="649104" cy="601274"/>
            </a:xfrm>
            <a:prstGeom prst="roundRect">
              <a:avLst>
                <a:gd name="adj" fmla="val 8712"/>
              </a:avLst>
            </a:prstGeom>
            <a:solidFill>
              <a:srgbClr val="E2231A"/>
            </a:solidFill>
            <a:ln w="19050">
              <a:noFill/>
            </a:ln>
            <a:effectLst>
              <a:innerShdw blurRad="114300">
                <a:schemeClr val="bg1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7" name="MH_Other_16"/>
            <p:cNvSpPr/>
            <p:nvPr>
              <p:custDataLst>
                <p:tags r:id="rId15"/>
              </p:custDataLst>
            </p:nvPr>
          </p:nvSpPr>
          <p:spPr>
            <a:xfrm flipH="1">
              <a:off x="1644455" y="4945969"/>
              <a:ext cx="87313" cy="644525"/>
            </a:xfrm>
            <a:prstGeom prst="rightBracket">
              <a:avLst/>
            </a:prstGeom>
            <a:ln w="28575">
              <a:solidFill>
                <a:srgbClr val="DDDD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9" name="MH_Other_17"/>
            <p:cNvSpPr/>
            <p:nvPr>
              <p:custDataLst>
                <p:tags r:id="rId16"/>
              </p:custDataLst>
            </p:nvPr>
          </p:nvSpPr>
          <p:spPr>
            <a:xfrm>
              <a:off x="6541797" y="4918980"/>
              <a:ext cx="87312" cy="644525"/>
            </a:xfrm>
            <a:prstGeom prst="rightBracket">
              <a:avLst/>
            </a:prstGeom>
            <a:ln w="28575">
              <a:solidFill>
                <a:srgbClr val="DDDDD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2304432" y="5064617"/>
              <a:ext cx="366141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E223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python</a:t>
              </a:r>
              <a:r>
                <a:rPr lang="zh-CN" altLang="en-US" dirty="0">
                  <a:solidFill>
                    <a:srgbClr val="E2231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编程中的文件操作</a:t>
              </a:r>
              <a:endParaRPr lang="zh-CN" altLang="en-US" dirty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KSO_Shape"/>
            <p:cNvSpPr>
              <a:spLocks noChangeAspect="1"/>
            </p:cNvSpPr>
            <p:nvPr/>
          </p:nvSpPr>
          <p:spPr>
            <a:xfrm flipH="1">
              <a:off x="604055" y="5089921"/>
              <a:ext cx="525422" cy="372174"/>
            </a:xfrm>
            <a:custGeom>
              <a:avLst/>
              <a:gdLst>
                <a:gd name="connsiteX0" fmla="*/ 7782622 w 7782622"/>
                <a:gd name="connsiteY0" fmla="*/ 1956116 h 5514836"/>
                <a:gd name="connsiteX1" fmla="*/ 1120218 w 7782622"/>
                <a:gd name="connsiteY1" fmla="*/ 1956116 h 5514836"/>
                <a:gd name="connsiteX2" fmla="*/ 4 w 7782622"/>
                <a:gd name="connsiteY2" fmla="*/ 5514836 h 5514836"/>
                <a:gd name="connsiteX3" fmla="*/ 6662408 w 7782622"/>
                <a:gd name="connsiteY3" fmla="*/ 5514836 h 5514836"/>
                <a:gd name="connsiteX4" fmla="*/ 2210075 w 7782622"/>
                <a:gd name="connsiteY4" fmla="*/ 0 h 5514836"/>
                <a:gd name="connsiteX5" fmla="*/ 0 w 7782622"/>
                <a:gd name="connsiteY5" fmla="*/ 0 h 5514836"/>
                <a:gd name="connsiteX6" fmla="*/ 0 w 7782622"/>
                <a:gd name="connsiteY6" fmla="*/ 1356040 h 5514836"/>
                <a:gd name="connsiteX7" fmla="*/ 2 w 7782622"/>
                <a:gd name="connsiteY7" fmla="*/ 1356040 h 5514836"/>
                <a:gd name="connsiteX8" fmla="*/ 2 w 7782622"/>
                <a:gd name="connsiteY8" fmla="*/ 4425111 h 5514836"/>
                <a:gd name="connsiteX9" fmla="*/ 872566 w 7782622"/>
                <a:gd name="connsiteY9" fmla="*/ 1653131 h 5514836"/>
                <a:gd name="connsiteX10" fmla="*/ 6705945 w 7782622"/>
                <a:gd name="connsiteY10" fmla="*/ 1653131 h 5514836"/>
                <a:gd name="connsiteX11" fmla="*/ 6705945 w 7782622"/>
                <a:gd name="connsiteY11" fmla="*/ 984566 h 5514836"/>
                <a:gd name="connsiteX12" fmla="*/ 2611236 w 7782622"/>
                <a:gd name="connsiteY12" fmla="*/ 984566 h 5514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82622" h="5514836">
                  <a:moveTo>
                    <a:pt x="7782622" y="1956116"/>
                  </a:moveTo>
                  <a:lnTo>
                    <a:pt x="1120218" y="1956116"/>
                  </a:lnTo>
                  <a:lnTo>
                    <a:pt x="4" y="5514836"/>
                  </a:lnTo>
                  <a:lnTo>
                    <a:pt x="6662408" y="5514836"/>
                  </a:lnTo>
                  <a:close/>
                  <a:moveTo>
                    <a:pt x="2210075" y="0"/>
                  </a:moveTo>
                  <a:lnTo>
                    <a:pt x="0" y="0"/>
                  </a:lnTo>
                  <a:lnTo>
                    <a:pt x="0" y="1356040"/>
                  </a:lnTo>
                  <a:lnTo>
                    <a:pt x="2" y="1356040"/>
                  </a:lnTo>
                  <a:lnTo>
                    <a:pt x="2" y="4425111"/>
                  </a:lnTo>
                  <a:lnTo>
                    <a:pt x="872566" y="1653131"/>
                  </a:lnTo>
                  <a:lnTo>
                    <a:pt x="6705945" y="1653131"/>
                  </a:lnTo>
                  <a:lnTo>
                    <a:pt x="6705945" y="984566"/>
                  </a:lnTo>
                  <a:lnTo>
                    <a:pt x="2611236" y="9845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132" y="950949"/>
            <a:ext cx="4335780" cy="2438876"/>
          </a:xfrm>
          <a:prstGeom prst="rect">
            <a:avLst/>
          </a:prstGeom>
          <a:effectLst>
            <a:softEdge rad="50800"/>
          </a:effectLst>
        </p:spPr>
      </p:pic>
      <p:sp>
        <p:nvSpPr>
          <p:cNvPr id="2055" name="下箭头 2054"/>
          <p:cNvSpPr/>
          <p:nvPr/>
        </p:nvSpPr>
        <p:spPr>
          <a:xfrm>
            <a:off x="5856314" y="4827766"/>
            <a:ext cx="770668" cy="592666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5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2"/>
          <p:cNvSpPr txBox="1"/>
          <p:nvPr/>
        </p:nvSpPr>
        <p:spPr>
          <a:xfrm>
            <a:off x="266250" y="558009"/>
            <a:ext cx="9585155" cy="705865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1pPr>
            <a:lvl2pPr marL="990600" lvl="1" indent="-3810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2pPr>
            <a:lvl3pPr marL="1524000" lvl="2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3pPr>
            <a:lvl4pPr marL="2133600" lvl="3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4pPr>
            <a:lvl5pPr marL="2743200" lvl="4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5pPr>
            <a:lvl6pPr marL="2514600" lvl="5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/>
              </a:defRPr>
            </a:lvl6pPr>
            <a:lvl7pPr marL="2971800" lvl="6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/>
              </a:defRPr>
            </a:lvl7pPr>
            <a:lvl8pPr marL="3429000" lvl="7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/>
              </a:defRPr>
            </a:lvl8pPr>
            <a:lvl9pPr marL="3886200" lvl="8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/>
              </a:defRPr>
            </a:lvl9pPr>
          </a:lstStyle>
          <a:p>
            <a:pPr marL="0" indent="0">
              <a:buNone/>
            </a:pPr>
            <a:r>
              <a:rPr lang="zh-CN" altLang="en-US" sz="3600" b="1" dirty="0">
                <a:solidFill>
                  <a:schemeClr val="bg1"/>
                </a:solidFill>
              </a:rPr>
              <a:t>活动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457319" y="1863408"/>
            <a:ext cx="7444735" cy="1704991"/>
          </a:xfrm>
          <a:ln w="28575">
            <a:solidFill>
              <a:srgbClr val="E2231A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zh-CN" altLang="en-US" sz="2800" dirty="0" smtClean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举例</a:t>
            </a:r>
            <a:endParaRPr lang="en-US" altLang="zh-CN" sz="2800" dirty="0">
              <a:solidFill>
                <a:srgbClr val="E223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9600" lvl="1" indent="0">
              <a:buNone/>
            </a:pPr>
            <a:r>
              <a:rPr lang="zh-CN" altLang="en-US" sz="2400" dirty="0" smtClean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dirty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我们举了</a:t>
            </a:r>
            <a:r>
              <a:rPr lang="en-US" altLang="zh-CN" sz="2400" dirty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2400" dirty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传文件的例子，想一想</a:t>
            </a:r>
            <a:r>
              <a:rPr lang="en-US" altLang="zh-CN" sz="2400" dirty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2400" dirty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传文件的流程是</a:t>
            </a:r>
            <a:r>
              <a:rPr lang="zh-CN" altLang="en-US" sz="2400" dirty="0" smtClean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</a:t>
            </a:r>
            <a:r>
              <a:rPr lang="en-US" altLang="zh-CN" sz="2400" dirty="0" smtClean="0">
                <a:solidFill>
                  <a:srgbClr val="E223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400" dirty="0">
              <a:solidFill>
                <a:srgbClr val="E2231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09600" lvl="1" indent="0">
              <a:buNone/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721" y="3029802"/>
            <a:ext cx="1930581" cy="376125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2"/>
          <p:cNvSpPr txBox="1"/>
          <p:nvPr/>
        </p:nvSpPr>
        <p:spPr>
          <a:xfrm>
            <a:off x="457319" y="235831"/>
            <a:ext cx="9585155" cy="705865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1pPr>
            <a:lvl2pPr marL="990600" lvl="1" indent="-3810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2pPr>
            <a:lvl3pPr marL="1524000" lvl="2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3pPr>
            <a:lvl4pPr marL="2133600" lvl="3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4pPr>
            <a:lvl5pPr marL="2743200" lvl="4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5pPr>
            <a:lvl6pPr marL="2514600" lvl="5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/>
              </a:defRPr>
            </a:lvl6pPr>
            <a:lvl7pPr marL="2971800" lvl="6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/>
              </a:defRPr>
            </a:lvl7pPr>
            <a:lvl8pPr marL="3429000" lvl="7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/>
              </a:defRPr>
            </a:lvl8pPr>
            <a:lvl9pPr marL="3886200" lvl="8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/>
              </a:defRPr>
            </a:lvl9pPr>
          </a:lstStyle>
          <a:p>
            <a:pPr marL="0" indent="0">
              <a:buNone/>
            </a:pPr>
            <a:r>
              <a:rPr lang="zh-CN" altLang="en-US" sz="3600" b="1" dirty="0">
                <a:solidFill>
                  <a:schemeClr val="bg1"/>
                </a:solidFill>
              </a:rPr>
              <a:t>为什么要学习</a:t>
            </a:r>
            <a:r>
              <a:rPr lang="en-US" altLang="zh-CN" sz="3600" b="1" dirty="0">
                <a:solidFill>
                  <a:schemeClr val="bg1"/>
                </a:solidFill>
              </a:rPr>
              <a:t>IO</a:t>
            </a:r>
            <a:r>
              <a:rPr lang="zh-CN" altLang="en-US" sz="3600" b="1" dirty="0">
                <a:solidFill>
                  <a:schemeClr val="bg1"/>
                </a:solidFill>
              </a:rPr>
              <a:t>流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1"/>
            <a:ext cx="319106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内容占位符 1"/>
          <p:cNvSpPr>
            <a:spLocks noGrp="1"/>
          </p:cNvSpPr>
          <p:nvPr>
            <p:ph type="subTitle" idx="4294967295"/>
          </p:nvPr>
        </p:nvSpPr>
        <p:spPr>
          <a:xfrm>
            <a:off x="0" y="2855589"/>
            <a:ext cx="3191070" cy="727366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pPr marL="0" indent="0" algn="ctr">
              <a:buNone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传文件的流程：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l="15713"/>
          <a:stretch>
            <a:fillRect/>
          </a:stretch>
        </p:blipFill>
        <p:spPr>
          <a:xfrm>
            <a:off x="7015768" y="169333"/>
            <a:ext cx="4653718" cy="31863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768" y="3569270"/>
            <a:ext cx="4653718" cy="32259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文本框 11"/>
          <p:cNvSpPr txBox="1"/>
          <p:nvPr/>
        </p:nvSpPr>
        <p:spPr>
          <a:xfrm>
            <a:off x="3885637" y="1214849"/>
            <a:ext cx="1810139" cy="584775"/>
          </a:xfrm>
          <a:prstGeom prst="rect">
            <a:avLst/>
          </a:prstGeom>
          <a:solidFill>
            <a:srgbClr val="E2231A"/>
          </a:solidFill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发送文件</a:t>
            </a:r>
            <a:endParaRPr lang="zh-CN" altLang="en-US" sz="3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3538352" y="2313992"/>
            <a:ext cx="2504707" cy="186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885637" y="4427689"/>
            <a:ext cx="1810139" cy="584775"/>
          </a:xfrm>
          <a:prstGeom prst="rect">
            <a:avLst/>
          </a:prstGeom>
          <a:solidFill>
            <a:srgbClr val="E2231A"/>
          </a:solidFill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接收文件</a:t>
            </a:r>
            <a:endParaRPr lang="zh-CN" altLang="en-US" sz="3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90204" pitchFamily="34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3538352" y="5526832"/>
            <a:ext cx="2504707" cy="186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下箭头 16"/>
          <p:cNvSpPr/>
          <p:nvPr/>
        </p:nvSpPr>
        <p:spPr>
          <a:xfrm>
            <a:off x="4352555" y="2774637"/>
            <a:ext cx="876300" cy="104775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5" grpId="0" bldLvl="0" animBg="1"/>
      <p:bldP spid="17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78137" y="5127258"/>
            <a:ext cx="9937318" cy="893543"/>
          </a:xfrm>
          <a:prstGeom prst="rect">
            <a:avLst/>
          </a:prstGeom>
          <a:solidFill>
            <a:srgbClr val="6F71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12004" y="2128532"/>
            <a:ext cx="4828535" cy="923612"/>
          </a:xfrm>
          <a:prstGeom prst="rect">
            <a:avLst/>
          </a:prstGeom>
          <a:solidFill>
            <a:srgbClr val="6F71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98951" y="3603130"/>
            <a:ext cx="4841588" cy="923611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76099" y="1583139"/>
            <a:ext cx="99575" cy="4437662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276099" y="1583139"/>
            <a:ext cx="4864440" cy="127994"/>
          </a:xfrm>
          <a:prstGeom prst="rect">
            <a:avLst/>
          </a:prstGeom>
          <a:solidFill>
            <a:srgbClr val="E223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15" name="KSO_Shape"/>
          <p:cNvSpPr/>
          <p:nvPr/>
        </p:nvSpPr>
        <p:spPr bwMode="auto">
          <a:xfrm>
            <a:off x="1558727" y="2245232"/>
            <a:ext cx="451598" cy="690213"/>
          </a:xfrm>
          <a:custGeom>
            <a:avLst/>
            <a:gdLst>
              <a:gd name="T0" fmla="*/ 440790 w 2792413"/>
              <a:gd name="T1" fmla="*/ 2575798 h 3389313"/>
              <a:gd name="T2" fmla="*/ 1147253 w 2792413"/>
              <a:gd name="T3" fmla="*/ 1201035 h 3389313"/>
              <a:gd name="T4" fmla="*/ 1223433 w 2792413"/>
              <a:gd name="T5" fmla="*/ 1473921 h 3389313"/>
              <a:gd name="T6" fmla="*/ 1315165 w 2792413"/>
              <a:gd name="T7" fmla="*/ 1458373 h 3389313"/>
              <a:gd name="T8" fmla="*/ 1462128 w 2792413"/>
              <a:gd name="T9" fmla="*/ 1368574 h 3389313"/>
              <a:gd name="T10" fmla="*/ 1552274 w 2792413"/>
              <a:gd name="T11" fmla="*/ 1517392 h 3389313"/>
              <a:gd name="T12" fmla="*/ 1632262 w 2792413"/>
              <a:gd name="T13" fmla="*/ 1262910 h 3389313"/>
              <a:gd name="T14" fmla="*/ 1689714 w 2792413"/>
              <a:gd name="T15" fmla="*/ 1093784 h 3389313"/>
              <a:gd name="T16" fmla="*/ 1947454 w 2792413"/>
              <a:gd name="T17" fmla="*/ 1176285 h 3389313"/>
              <a:gd name="T18" fmla="*/ 2040457 w 2792413"/>
              <a:gd name="T19" fmla="*/ 1240064 h 3389313"/>
              <a:gd name="T20" fmla="*/ 2124889 w 2792413"/>
              <a:gd name="T21" fmla="*/ 1394276 h 3389313"/>
              <a:gd name="T22" fmla="*/ 2358823 w 2792413"/>
              <a:gd name="T23" fmla="*/ 1575460 h 3389313"/>
              <a:gd name="T24" fmla="*/ 2669254 w 2792413"/>
              <a:gd name="T25" fmla="*/ 1240381 h 3389313"/>
              <a:gd name="T26" fmla="*/ 2738767 w 2792413"/>
              <a:gd name="T27" fmla="*/ 1227371 h 3389313"/>
              <a:gd name="T28" fmla="*/ 2783840 w 2792413"/>
              <a:gd name="T29" fmla="*/ 1283853 h 3389313"/>
              <a:gd name="T30" fmla="*/ 2705122 w 2792413"/>
              <a:gd name="T31" fmla="*/ 1422200 h 3389313"/>
              <a:gd name="T32" fmla="*/ 2761621 w 2792413"/>
              <a:gd name="T33" fmla="*/ 1492008 h 3389313"/>
              <a:gd name="T34" fmla="*/ 2775270 w 2792413"/>
              <a:gd name="T35" fmla="*/ 1582441 h 3389313"/>
              <a:gd name="T36" fmla="*/ 2740355 w 2792413"/>
              <a:gd name="T37" fmla="*/ 1669383 h 3389313"/>
              <a:gd name="T38" fmla="*/ 2438811 w 2792413"/>
              <a:gd name="T39" fmla="*/ 2001606 h 3389313"/>
              <a:gd name="T40" fmla="*/ 2326447 w 2792413"/>
              <a:gd name="T41" fmla="*/ 2083155 h 3389313"/>
              <a:gd name="T42" fmla="*/ 2234397 w 2792413"/>
              <a:gd name="T43" fmla="*/ 2095530 h 3389313"/>
              <a:gd name="T44" fmla="*/ 2140759 w 2792413"/>
              <a:gd name="T45" fmla="*/ 2059674 h 3389313"/>
              <a:gd name="T46" fmla="*/ 2049979 w 2792413"/>
              <a:gd name="T47" fmla="*/ 1965116 h 3389313"/>
              <a:gd name="T48" fmla="*/ 1428165 w 2792413"/>
              <a:gd name="T49" fmla="*/ 2143126 h 3389313"/>
              <a:gd name="T50" fmla="*/ 1429434 w 2792413"/>
              <a:gd name="T51" fmla="*/ 1759182 h 3389313"/>
              <a:gd name="T52" fmla="*/ 1368174 w 2792413"/>
              <a:gd name="T53" fmla="*/ 1755057 h 3389313"/>
              <a:gd name="T54" fmla="*/ 1337384 w 2792413"/>
              <a:gd name="T55" fmla="*/ 1826769 h 3389313"/>
              <a:gd name="T56" fmla="*/ 852376 w 2792413"/>
              <a:gd name="T57" fmla="*/ 1682710 h 3389313"/>
              <a:gd name="T58" fmla="*/ 784766 w 2792413"/>
              <a:gd name="T59" fmla="*/ 2018424 h 3389313"/>
              <a:gd name="T60" fmla="*/ 485762 w 2792413"/>
              <a:gd name="T61" fmla="*/ 1784884 h 3389313"/>
              <a:gd name="T62" fmla="*/ 583526 w 2792413"/>
              <a:gd name="T63" fmla="*/ 1432036 h 3389313"/>
              <a:gd name="T64" fmla="*/ 667641 w 2792413"/>
              <a:gd name="T65" fmla="*/ 1278141 h 3389313"/>
              <a:gd name="T66" fmla="*/ 848249 w 2792413"/>
              <a:gd name="T67" fmla="*/ 1188343 h 3389313"/>
              <a:gd name="T68" fmla="*/ 1117099 w 2792413"/>
              <a:gd name="T69" fmla="*/ 1090294 h 3389313"/>
              <a:gd name="T70" fmla="*/ 1495426 w 2792413"/>
              <a:gd name="T71" fmla="*/ 10798 h 3389313"/>
              <a:gd name="T72" fmla="*/ 1596073 w 2792413"/>
              <a:gd name="T73" fmla="*/ 50816 h 3389313"/>
              <a:gd name="T74" fmla="*/ 1679258 w 2792413"/>
              <a:gd name="T75" fmla="*/ 116241 h 3389313"/>
              <a:gd name="T76" fmla="*/ 1743076 w 2792413"/>
              <a:gd name="T77" fmla="*/ 203263 h 3389313"/>
              <a:gd name="T78" fmla="*/ 1802448 w 2792413"/>
              <a:gd name="T79" fmla="*/ 402397 h 3389313"/>
              <a:gd name="T80" fmla="*/ 1849121 w 2792413"/>
              <a:gd name="T81" fmla="*/ 458612 h 3389313"/>
              <a:gd name="T82" fmla="*/ 1861186 w 2792413"/>
              <a:gd name="T83" fmla="*/ 526260 h 3389313"/>
              <a:gd name="T84" fmla="*/ 1823086 w 2792413"/>
              <a:gd name="T85" fmla="*/ 626621 h 3389313"/>
              <a:gd name="T86" fmla="*/ 1771651 w 2792413"/>
              <a:gd name="T87" fmla="*/ 681248 h 3389313"/>
              <a:gd name="T88" fmla="*/ 1688148 w 2792413"/>
              <a:gd name="T89" fmla="*/ 863867 h 3389313"/>
              <a:gd name="T90" fmla="*/ 1552576 w 2792413"/>
              <a:gd name="T91" fmla="*/ 992176 h 3389313"/>
              <a:gd name="T92" fmla="*/ 1464628 w 2792413"/>
              <a:gd name="T93" fmla="*/ 1024254 h 3389313"/>
              <a:gd name="T94" fmla="*/ 1364933 w 2792413"/>
              <a:gd name="T95" fmla="*/ 1028383 h 3389313"/>
              <a:gd name="T96" fmla="*/ 1273493 w 2792413"/>
              <a:gd name="T97" fmla="*/ 1003928 h 3389313"/>
              <a:gd name="T98" fmla="*/ 1136333 w 2792413"/>
              <a:gd name="T99" fmla="*/ 893721 h 3389313"/>
              <a:gd name="T100" fmla="*/ 1043305 w 2792413"/>
              <a:gd name="T101" fmla="*/ 719677 h 3389313"/>
              <a:gd name="T102" fmla="*/ 984250 w 2792413"/>
              <a:gd name="T103" fmla="*/ 642183 h 3389313"/>
              <a:gd name="T104" fmla="*/ 943610 w 2792413"/>
              <a:gd name="T105" fmla="*/ 580887 h 3389313"/>
              <a:gd name="T106" fmla="*/ 930275 w 2792413"/>
              <a:gd name="T107" fmla="*/ 508792 h 3389313"/>
              <a:gd name="T108" fmla="*/ 958215 w 2792413"/>
              <a:gd name="T109" fmla="*/ 440826 h 3389313"/>
              <a:gd name="T110" fmla="*/ 1010603 w 2792413"/>
              <a:gd name="T111" fmla="*/ 336019 h 3389313"/>
              <a:gd name="T112" fmla="*/ 1081405 w 2792413"/>
              <a:gd name="T113" fmla="*/ 168327 h 3389313"/>
              <a:gd name="T114" fmla="*/ 1152525 w 2792413"/>
              <a:gd name="T115" fmla="*/ 89245 h 3389313"/>
              <a:gd name="T116" fmla="*/ 1242060 w 2792413"/>
              <a:gd name="T117" fmla="*/ 32713 h 3389313"/>
              <a:gd name="T118" fmla="*/ 1348105 w 2792413"/>
              <a:gd name="T119" fmla="*/ 3494 h 3389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92413" h="3389313">
                <a:moveTo>
                  <a:pt x="520700" y="2665413"/>
                </a:moveTo>
                <a:lnTo>
                  <a:pt x="2271713" y="2665413"/>
                </a:lnTo>
                <a:lnTo>
                  <a:pt x="2258063" y="3389313"/>
                </a:lnTo>
                <a:lnTo>
                  <a:pt x="534985" y="3389313"/>
                </a:lnTo>
                <a:lnTo>
                  <a:pt x="520700" y="2665413"/>
                </a:lnTo>
                <a:close/>
                <a:moveTo>
                  <a:pt x="0" y="2312988"/>
                </a:moveTo>
                <a:lnTo>
                  <a:pt x="2792413" y="2312988"/>
                </a:lnTo>
                <a:lnTo>
                  <a:pt x="2504058" y="3016251"/>
                </a:lnTo>
                <a:lnTo>
                  <a:pt x="2343366" y="3016251"/>
                </a:lnTo>
                <a:lnTo>
                  <a:pt x="2351623" y="2575798"/>
                </a:lnTo>
                <a:lnTo>
                  <a:pt x="440790" y="2575798"/>
                </a:lnTo>
                <a:lnTo>
                  <a:pt x="449047" y="3016251"/>
                </a:lnTo>
                <a:lnTo>
                  <a:pt x="288355" y="3016251"/>
                </a:lnTo>
                <a:lnTo>
                  <a:pt x="0" y="2312988"/>
                </a:lnTo>
                <a:close/>
                <a:moveTo>
                  <a:pt x="1131065" y="1087438"/>
                </a:moveTo>
                <a:lnTo>
                  <a:pt x="1131065" y="1087755"/>
                </a:lnTo>
                <a:lnTo>
                  <a:pt x="1131700" y="1087438"/>
                </a:lnTo>
                <a:lnTo>
                  <a:pt x="1133287" y="1104890"/>
                </a:lnTo>
                <a:lnTo>
                  <a:pt x="1135826" y="1125198"/>
                </a:lnTo>
                <a:lnTo>
                  <a:pt x="1138683" y="1148044"/>
                </a:lnTo>
                <a:lnTo>
                  <a:pt x="1142492" y="1173112"/>
                </a:lnTo>
                <a:lnTo>
                  <a:pt x="1147253" y="1201035"/>
                </a:lnTo>
                <a:lnTo>
                  <a:pt x="1153284" y="1231179"/>
                </a:lnTo>
                <a:lnTo>
                  <a:pt x="1160267" y="1262910"/>
                </a:lnTo>
                <a:lnTo>
                  <a:pt x="1168520" y="1297180"/>
                </a:lnTo>
                <a:lnTo>
                  <a:pt x="1178042" y="1333670"/>
                </a:lnTo>
                <a:lnTo>
                  <a:pt x="1183439" y="1352074"/>
                </a:lnTo>
                <a:lnTo>
                  <a:pt x="1188835" y="1371430"/>
                </a:lnTo>
                <a:lnTo>
                  <a:pt x="1195183" y="1391103"/>
                </a:lnTo>
                <a:lnTo>
                  <a:pt x="1201531" y="1411094"/>
                </a:lnTo>
                <a:lnTo>
                  <a:pt x="1208514" y="1431719"/>
                </a:lnTo>
                <a:lnTo>
                  <a:pt x="1215497" y="1452344"/>
                </a:lnTo>
                <a:lnTo>
                  <a:pt x="1223433" y="1473921"/>
                </a:lnTo>
                <a:lnTo>
                  <a:pt x="1231685" y="1495498"/>
                </a:lnTo>
                <a:lnTo>
                  <a:pt x="1240573" y="1517392"/>
                </a:lnTo>
                <a:lnTo>
                  <a:pt x="1249461" y="1539604"/>
                </a:lnTo>
                <a:lnTo>
                  <a:pt x="1258983" y="1562450"/>
                </a:lnTo>
                <a:lnTo>
                  <a:pt x="1269458" y="1585296"/>
                </a:lnTo>
                <a:lnTo>
                  <a:pt x="1279932" y="1608460"/>
                </a:lnTo>
                <a:lnTo>
                  <a:pt x="1291359" y="1632258"/>
                </a:lnTo>
                <a:lnTo>
                  <a:pt x="1294851" y="1601162"/>
                </a:lnTo>
                <a:lnTo>
                  <a:pt x="1298977" y="1571018"/>
                </a:lnTo>
                <a:lnTo>
                  <a:pt x="1306913" y="1512315"/>
                </a:lnTo>
                <a:lnTo>
                  <a:pt x="1315165" y="1458373"/>
                </a:lnTo>
                <a:lnTo>
                  <a:pt x="1323101" y="1409824"/>
                </a:lnTo>
                <a:lnTo>
                  <a:pt x="1330084" y="1368574"/>
                </a:lnTo>
                <a:lnTo>
                  <a:pt x="1336115" y="1335574"/>
                </a:lnTo>
                <a:lnTo>
                  <a:pt x="1342780" y="1300670"/>
                </a:lnTo>
                <a:lnTo>
                  <a:pt x="1298025" y="1196275"/>
                </a:lnTo>
                <a:lnTo>
                  <a:pt x="1370395" y="1127736"/>
                </a:lnTo>
                <a:lnTo>
                  <a:pt x="1421817" y="1127736"/>
                </a:lnTo>
                <a:lnTo>
                  <a:pt x="1494187" y="1196275"/>
                </a:lnTo>
                <a:lnTo>
                  <a:pt x="1449749" y="1300670"/>
                </a:lnTo>
                <a:lnTo>
                  <a:pt x="1456415" y="1335574"/>
                </a:lnTo>
                <a:lnTo>
                  <a:pt x="1462128" y="1368574"/>
                </a:lnTo>
                <a:lnTo>
                  <a:pt x="1469746" y="1409824"/>
                </a:lnTo>
                <a:lnTo>
                  <a:pt x="1477364" y="1458373"/>
                </a:lnTo>
                <a:lnTo>
                  <a:pt x="1485617" y="1512315"/>
                </a:lnTo>
                <a:lnTo>
                  <a:pt x="1493869" y="1571018"/>
                </a:lnTo>
                <a:lnTo>
                  <a:pt x="1497678" y="1601162"/>
                </a:lnTo>
                <a:lnTo>
                  <a:pt x="1501170" y="1632258"/>
                </a:lnTo>
                <a:lnTo>
                  <a:pt x="1512279" y="1608460"/>
                </a:lnTo>
                <a:lnTo>
                  <a:pt x="1523072" y="1585296"/>
                </a:lnTo>
                <a:lnTo>
                  <a:pt x="1533229" y="1562450"/>
                </a:lnTo>
                <a:lnTo>
                  <a:pt x="1542751" y="1539604"/>
                </a:lnTo>
                <a:lnTo>
                  <a:pt x="1552274" y="1517392"/>
                </a:lnTo>
                <a:lnTo>
                  <a:pt x="1560844" y="1495498"/>
                </a:lnTo>
                <a:lnTo>
                  <a:pt x="1568779" y="1473921"/>
                </a:lnTo>
                <a:lnTo>
                  <a:pt x="1576715" y="1452344"/>
                </a:lnTo>
                <a:lnTo>
                  <a:pt x="1584015" y="1431719"/>
                </a:lnTo>
                <a:lnTo>
                  <a:pt x="1590681" y="1411094"/>
                </a:lnTo>
                <a:lnTo>
                  <a:pt x="1597346" y="1391103"/>
                </a:lnTo>
                <a:lnTo>
                  <a:pt x="1603377" y="1371430"/>
                </a:lnTo>
                <a:lnTo>
                  <a:pt x="1609408" y="1352074"/>
                </a:lnTo>
                <a:lnTo>
                  <a:pt x="1614487" y="1333670"/>
                </a:lnTo>
                <a:lnTo>
                  <a:pt x="1624327" y="1297180"/>
                </a:lnTo>
                <a:lnTo>
                  <a:pt x="1632262" y="1262910"/>
                </a:lnTo>
                <a:lnTo>
                  <a:pt x="1639563" y="1231179"/>
                </a:lnTo>
                <a:lnTo>
                  <a:pt x="1644959" y="1201035"/>
                </a:lnTo>
                <a:lnTo>
                  <a:pt x="1649720" y="1173112"/>
                </a:lnTo>
                <a:lnTo>
                  <a:pt x="1653846" y="1148044"/>
                </a:lnTo>
                <a:lnTo>
                  <a:pt x="1657020" y="1125198"/>
                </a:lnTo>
                <a:lnTo>
                  <a:pt x="1659242" y="1104890"/>
                </a:lnTo>
                <a:lnTo>
                  <a:pt x="1660829" y="1087438"/>
                </a:lnTo>
                <a:lnTo>
                  <a:pt x="1661464" y="1087755"/>
                </a:lnTo>
                <a:lnTo>
                  <a:pt x="1661464" y="1087438"/>
                </a:lnTo>
                <a:lnTo>
                  <a:pt x="1675430" y="1090294"/>
                </a:lnTo>
                <a:lnTo>
                  <a:pt x="1689714" y="1093784"/>
                </a:lnTo>
                <a:lnTo>
                  <a:pt x="1703998" y="1097592"/>
                </a:lnTo>
                <a:lnTo>
                  <a:pt x="1718916" y="1101400"/>
                </a:lnTo>
                <a:lnTo>
                  <a:pt x="1749705" y="1110919"/>
                </a:lnTo>
                <a:lnTo>
                  <a:pt x="1782399" y="1120756"/>
                </a:lnTo>
                <a:lnTo>
                  <a:pt x="1812871" y="1129640"/>
                </a:lnTo>
                <a:lnTo>
                  <a:pt x="1841120" y="1138208"/>
                </a:lnTo>
                <a:lnTo>
                  <a:pt x="1866831" y="1146458"/>
                </a:lnTo>
                <a:lnTo>
                  <a:pt x="1890002" y="1154390"/>
                </a:lnTo>
                <a:lnTo>
                  <a:pt x="1911269" y="1162006"/>
                </a:lnTo>
                <a:lnTo>
                  <a:pt x="1930314" y="1168987"/>
                </a:lnTo>
                <a:lnTo>
                  <a:pt x="1947454" y="1176285"/>
                </a:lnTo>
                <a:lnTo>
                  <a:pt x="1962690" y="1183266"/>
                </a:lnTo>
                <a:lnTo>
                  <a:pt x="1976021" y="1189612"/>
                </a:lnTo>
                <a:lnTo>
                  <a:pt x="1987766" y="1195958"/>
                </a:lnTo>
                <a:lnTo>
                  <a:pt x="1998240" y="1201670"/>
                </a:lnTo>
                <a:lnTo>
                  <a:pt x="2006811" y="1207381"/>
                </a:lnTo>
                <a:lnTo>
                  <a:pt x="2014111" y="1212775"/>
                </a:lnTo>
                <a:lnTo>
                  <a:pt x="2020142" y="1218487"/>
                </a:lnTo>
                <a:lnTo>
                  <a:pt x="2025221" y="1223564"/>
                </a:lnTo>
                <a:lnTo>
                  <a:pt x="2029030" y="1228641"/>
                </a:lnTo>
                <a:lnTo>
                  <a:pt x="2035061" y="1234035"/>
                </a:lnTo>
                <a:lnTo>
                  <a:pt x="2040457" y="1240064"/>
                </a:lnTo>
                <a:lnTo>
                  <a:pt x="2046170" y="1246410"/>
                </a:lnTo>
                <a:lnTo>
                  <a:pt x="2051249" y="1252756"/>
                </a:lnTo>
                <a:lnTo>
                  <a:pt x="2056010" y="1259420"/>
                </a:lnTo>
                <a:lnTo>
                  <a:pt x="2060771" y="1266401"/>
                </a:lnTo>
                <a:lnTo>
                  <a:pt x="2065215" y="1273699"/>
                </a:lnTo>
                <a:lnTo>
                  <a:pt x="2068706" y="1281631"/>
                </a:lnTo>
                <a:lnTo>
                  <a:pt x="2069976" y="1283535"/>
                </a:lnTo>
                <a:lnTo>
                  <a:pt x="2072833" y="1289564"/>
                </a:lnTo>
                <a:lnTo>
                  <a:pt x="2083942" y="1312410"/>
                </a:lnTo>
                <a:lnTo>
                  <a:pt x="2101717" y="1348584"/>
                </a:lnTo>
                <a:lnTo>
                  <a:pt x="2124889" y="1394276"/>
                </a:lnTo>
                <a:lnTo>
                  <a:pt x="2151869" y="1446950"/>
                </a:lnTo>
                <a:lnTo>
                  <a:pt x="2182341" y="1504382"/>
                </a:lnTo>
                <a:lnTo>
                  <a:pt x="2197894" y="1534210"/>
                </a:lnTo>
                <a:lnTo>
                  <a:pt x="2214399" y="1563719"/>
                </a:lnTo>
                <a:lnTo>
                  <a:pt x="2230588" y="1593229"/>
                </a:lnTo>
                <a:lnTo>
                  <a:pt x="2247093" y="1622104"/>
                </a:lnTo>
                <a:lnTo>
                  <a:pt x="2260742" y="1645902"/>
                </a:lnTo>
                <a:lnTo>
                  <a:pt x="2274073" y="1668431"/>
                </a:lnTo>
                <a:lnTo>
                  <a:pt x="2305497" y="1634479"/>
                </a:lnTo>
                <a:lnTo>
                  <a:pt x="2332478" y="1604652"/>
                </a:lnTo>
                <a:lnTo>
                  <a:pt x="2358823" y="1575460"/>
                </a:lnTo>
                <a:lnTo>
                  <a:pt x="2406752" y="1520883"/>
                </a:lnTo>
                <a:lnTo>
                  <a:pt x="2443572" y="1478046"/>
                </a:lnTo>
                <a:lnTo>
                  <a:pt x="2465157" y="1453296"/>
                </a:lnTo>
                <a:lnTo>
                  <a:pt x="2468013" y="1449805"/>
                </a:lnTo>
                <a:lnTo>
                  <a:pt x="2471822" y="1445681"/>
                </a:lnTo>
                <a:lnTo>
                  <a:pt x="2475631" y="1441555"/>
                </a:lnTo>
                <a:lnTo>
                  <a:pt x="2483567" y="1434257"/>
                </a:lnTo>
                <a:lnTo>
                  <a:pt x="2491819" y="1427276"/>
                </a:lnTo>
                <a:lnTo>
                  <a:pt x="2500390" y="1420930"/>
                </a:lnTo>
                <a:lnTo>
                  <a:pt x="2664175" y="1245141"/>
                </a:lnTo>
                <a:lnTo>
                  <a:pt x="2669254" y="1240381"/>
                </a:lnTo>
                <a:lnTo>
                  <a:pt x="2674967" y="1235939"/>
                </a:lnTo>
                <a:lnTo>
                  <a:pt x="2680681" y="1232131"/>
                </a:lnTo>
                <a:lnTo>
                  <a:pt x="2686712" y="1229275"/>
                </a:lnTo>
                <a:lnTo>
                  <a:pt x="2693060" y="1227054"/>
                </a:lnTo>
                <a:lnTo>
                  <a:pt x="2699408" y="1225150"/>
                </a:lnTo>
                <a:lnTo>
                  <a:pt x="2706074" y="1224198"/>
                </a:lnTo>
                <a:lnTo>
                  <a:pt x="2712422" y="1223247"/>
                </a:lnTo>
                <a:lnTo>
                  <a:pt x="2719088" y="1223247"/>
                </a:lnTo>
                <a:lnTo>
                  <a:pt x="2725754" y="1224198"/>
                </a:lnTo>
                <a:lnTo>
                  <a:pt x="2732419" y="1225468"/>
                </a:lnTo>
                <a:lnTo>
                  <a:pt x="2738767" y="1227371"/>
                </a:lnTo>
                <a:lnTo>
                  <a:pt x="2745116" y="1229910"/>
                </a:lnTo>
                <a:lnTo>
                  <a:pt x="2751147" y="1233400"/>
                </a:lnTo>
                <a:lnTo>
                  <a:pt x="2757178" y="1237525"/>
                </a:lnTo>
                <a:lnTo>
                  <a:pt x="2762574" y="1241968"/>
                </a:lnTo>
                <a:lnTo>
                  <a:pt x="2767335" y="1247045"/>
                </a:lnTo>
                <a:lnTo>
                  <a:pt x="2771779" y="1252756"/>
                </a:lnTo>
                <a:lnTo>
                  <a:pt x="2775270" y="1258151"/>
                </a:lnTo>
                <a:lnTo>
                  <a:pt x="2778444" y="1264497"/>
                </a:lnTo>
                <a:lnTo>
                  <a:pt x="2780666" y="1270843"/>
                </a:lnTo>
                <a:lnTo>
                  <a:pt x="2782571" y="1277189"/>
                </a:lnTo>
                <a:lnTo>
                  <a:pt x="2783840" y="1283853"/>
                </a:lnTo>
                <a:lnTo>
                  <a:pt x="2784475" y="1290199"/>
                </a:lnTo>
                <a:lnTo>
                  <a:pt x="2784475" y="1296862"/>
                </a:lnTo>
                <a:lnTo>
                  <a:pt x="2783840" y="1303526"/>
                </a:lnTo>
                <a:lnTo>
                  <a:pt x="2782253" y="1310189"/>
                </a:lnTo>
                <a:lnTo>
                  <a:pt x="2780349" y="1316535"/>
                </a:lnTo>
                <a:lnTo>
                  <a:pt x="2777492" y="1322882"/>
                </a:lnTo>
                <a:lnTo>
                  <a:pt x="2774635" y="1328911"/>
                </a:lnTo>
                <a:lnTo>
                  <a:pt x="2770509" y="1334622"/>
                </a:lnTo>
                <a:lnTo>
                  <a:pt x="2766065" y="1340334"/>
                </a:lnTo>
                <a:lnTo>
                  <a:pt x="2694964" y="1416171"/>
                </a:lnTo>
                <a:lnTo>
                  <a:pt x="2705122" y="1422200"/>
                </a:lnTo>
                <a:lnTo>
                  <a:pt x="2709883" y="1426007"/>
                </a:lnTo>
                <a:lnTo>
                  <a:pt x="2714644" y="1429815"/>
                </a:lnTo>
                <a:lnTo>
                  <a:pt x="2721310" y="1435844"/>
                </a:lnTo>
                <a:lnTo>
                  <a:pt x="2727658" y="1441873"/>
                </a:lnTo>
                <a:lnTo>
                  <a:pt x="2733689" y="1448854"/>
                </a:lnTo>
                <a:lnTo>
                  <a:pt x="2739085" y="1455517"/>
                </a:lnTo>
                <a:lnTo>
                  <a:pt x="2744481" y="1462498"/>
                </a:lnTo>
                <a:lnTo>
                  <a:pt x="2749242" y="1469478"/>
                </a:lnTo>
                <a:lnTo>
                  <a:pt x="2753686" y="1476777"/>
                </a:lnTo>
                <a:lnTo>
                  <a:pt x="2757812" y="1484392"/>
                </a:lnTo>
                <a:lnTo>
                  <a:pt x="2761621" y="1492008"/>
                </a:lnTo>
                <a:lnTo>
                  <a:pt x="2764478" y="1499940"/>
                </a:lnTo>
                <a:lnTo>
                  <a:pt x="2767335" y="1507873"/>
                </a:lnTo>
                <a:lnTo>
                  <a:pt x="2770191" y="1515806"/>
                </a:lnTo>
                <a:lnTo>
                  <a:pt x="2771779" y="1524056"/>
                </a:lnTo>
                <a:lnTo>
                  <a:pt x="2773683" y="1532306"/>
                </a:lnTo>
                <a:lnTo>
                  <a:pt x="2774953" y="1540556"/>
                </a:lnTo>
                <a:lnTo>
                  <a:pt x="2775905" y="1548806"/>
                </a:lnTo>
                <a:lnTo>
                  <a:pt x="2776222" y="1557373"/>
                </a:lnTo>
                <a:lnTo>
                  <a:pt x="2776222" y="1565623"/>
                </a:lnTo>
                <a:lnTo>
                  <a:pt x="2775905" y="1574191"/>
                </a:lnTo>
                <a:lnTo>
                  <a:pt x="2775270" y="1582441"/>
                </a:lnTo>
                <a:lnTo>
                  <a:pt x="2774000" y="1591008"/>
                </a:lnTo>
                <a:lnTo>
                  <a:pt x="2772731" y="1598941"/>
                </a:lnTo>
                <a:lnTo>
                  <a:pt x="2770826" y="1607508"/>
                </a:lnTo>
                <a:lnTo>
                  <a:pt x="2768604" y="1615758"/>
                </a:lnTo>
                <a:lnTo>
                  <a:pt x="2765430" y="1623691"/>
                </a:lnTo>
                <a:lnTo>
                  <a:pt x="2762574" y="1631624"/>
                </a:lnTo>
                <a:lnTo>
                  <a:pt x="2758765" y="1639556"/>
                </a:lnTo>
                <a:lnTo>
                  <a:pt x="2754956" y="1647489"/>
                </a:lnTo>
                <a:lnTo>
                  <a:pt x="2750194" y="1654787"/>
                </a:lnTo>
                <a:lnTo>
                  <a:pt x="2745433" y="1662085"/>
                </a:lnTo>
                <a:lnTo>
                  <a:pt x="2740355" y="1669383"/>
                </a:lnTo>
                <a:lnTo>
                  <a:pt x="2734641" y="1676364"/>
                </a:lnTo>
                <a:lnTo>
                  <a:pt x="2716549" y="1697941"/>
                </a:lnTo>
                <a:lnTo>
                  <a:pt x="2670206" y="1751249"/>
                </a:lnTo>
                <a:lnTo>
                  <a:pt x="2639417" y="1786470"/>
                </a:lnTo>
                <a:lnTo>
                  <a:pt x="2605136" y="1824865"/>
                </a:lnTo>
                <a:lnTo>
                  <a:pt x="2569586" y="1864529"/>
                </a:lnTo>
                <a:lnTo>
                  <a:pt x="2532766" y="1904827"/>
                </a:lnTo>
                <a:lnTo>
                  <a:pt x="2508325" y="1930529"/>
                </a:lnTo>
                <a:lnTo>
                  <a:pt x="2484519" y="1955914"/>
                </a:lnTo>
                <a:lnTo>
                  <a:pt x="2461030" y="1979712"/>
                </a:lnTo>
                <a:lnTo>
                  <a:pt x="2438811" y="2001606"/>
                </a:lnTo>
                <a:lnTo>
                  <a:pt x="2426115" y="2013347"/>
                </a:lnTo>
                <a:lnTo>
                  <a:pt x="2413418" y="2025087"/>
                </a:lnTo>
                <a:lnTo>
                  <a:pt x="2400722" y="2035876"/>
                </a:lnTo>
                <a:lnTo>
                  <a:pt x="2387708" y="2046664"/>
                </a:lnTo>
                <a:lnTo>
                  <a:pt x="2380090" y="2052376"/>
                </a:lnTo>
                <a:lnTo>
                  <a:pt x="2371837" y="2058405"/>
                </a:lnTo>
                <a:lnTo>
                  <a:pt x="2362314" y="2064751"/>
                </a:lnTo>
                <a:lnTo>
                  <a:pt x="2351205" y="2071414"/>
                </a:lnTo>
                <a:lnTo>
                  <a:pt x="2343904" y="2075222"/>
                </a:lnTo>
                <a:lnTo>
                  <a:pt x="2335969" y="2079347"/>
                </a:lnTo>
                <a:lnTo>
                  <a:pt x="2326447" y="2083155"/>
                </a:lnTo>
                <a:lnTo>
                  <a:pt x="2315337" y="2087280"/>
                </a:lnTo>
                <a:lnTo>
                  <a:pt x="2307719" y="2089501"/>
                </a:lnTo>
                <a:lnTo>
                  <a:pt x="2300101" y="2091405"/>
                </a:lnTo>
                <a:lnTo>
                  <a:pt x="2292801" y="2093309"/>
                </a:lnTo>
                <a:lnTo>
                  <a:pt x="2284865" y="2094578"/>
                </a:lnTo>
                <a:lnTo>
                  <a:pt x="2277565" y="2095530"/>
                </a:lnTo>
                <a:lnTo>
                  <a:pt x="2270582" y="2096164"/>
                </a:lnTo>
                <a:lnTo>
                  <a:pt x="2262964" y="2096799"/>
                </a:lnTo>
                <a:lnTo>
                  <a:pt x="2255981" y="2097116"/>
                </a:lnTo>
                <a:lnTo>
                  <a:pt x="2244871" y="2096799"/>
                </a:lnTo>
                <a:lnTo>
                  <a:pt x="2234397" y="2095530"/>
                </a:lnTo>
                <a:lnTo>
                  <a:pt x="2224557" y="2093943"/>
                </a:lnTo>
                <a:lnTo>
                  <a:pt x="2215034" y="2092357"/>
                </a:lnTo>
                <a:lnTo>
                  <a:pt x="2206147" y="2090453"/>
                </a:lnTo>
                <a:lnTo>
                  <a:pt x="2197894" y="2087597"/>
                </a:lnTo>
                <a:lnTo>
                  <a:pt x="2190593" y="2085058"/>
                </a:lnTo>
                <a:lnTo>
                  <a:pt x="2183610" y="2082520"/>
                </a:lnTo>
                <a:lnTo>
                  <a:pt x="2176945" y="2079982"/>
                </a:lnTo>
                <a:lnTo>
                  <a:pt x="2170596" y="2077126"/>
                </a:lnTo>
                <a:lnTo>
                  <a:pt x="2159487" y="2071097"/>
                </a:lnTo>
                <a:lnTo>
                  <a:pt x="2149647" y="2065385"/>
                </a:lnTo>
                <a:lnTo>
                  <a:pt x="2140759" y="2059674"/>
                </a:lnTo>
                <a:lnTo>
                  <a:pt x="2133141" y="2053962"/>
                </a:lnTo>
                <a:lnTo>
                  <a:pt x="2125841" y="2048251"/>
                </a:lnTo>
                <a:lnTo>
                  <a:pt x="2119175" y="2043174"/>
                </a:lnTo>
                <a:lnTo>
                  <a:pt x="2113462" y="2037779"/>
                </a:lnTo>
                <a:lnTo>
                  <a:pt x="2102670" y="2027308"/>
                </a:lnTo>
                <a:lnTo>
                  <a:pt x="2092512" y="2017154"/>
                </a:lnTo>
                <a:lnTo>
                  <a:pt x="2083307" y="2006683"/>
                </a:lnTo>
                <a:lnTo>
                  <a:pt x="2074737" y="1996847"/>
                </a:lnTo>
                <a:lnTo>
                  <a:pt x="2066167" y="1986375"/>
                </a:lnTo>
                <a:lnTo>
                  <a:pt x="2057914" y="1975904"/>
                </a:lnTo>
                <a:lnTo>
                  <a:pt x="2049979" y="1965116"/>
                </a:lnTo>
                <a:lnTo>
                  <a:pt x="2042044" y="1954010"/>
                </a:lnTo>
                <a:lnTo>
                  <a:pt x="2026490" y="1931798"/>
                </a:lnTo>
                <a:lnTo>
                  <a:pt x="2013476" y="1912125"/>
                </a:lnTo>
                <a:lnTo>
                  <a:pt x="2000462" y="1891817"/>
                </a:lnTo>
                <a:lnTo>
                  <a:pt x="1987131" y="1870557"/>
                </a:lnTo>
                <a:lnTo>
                  <a:pt x="1974117" y="1848663"/>
                </a:lnTo>
                <a:lnTo>
                  <a:pt x="1961103" y="1826769"/>
                </a:lnTo>
                <a:lnTo>
                  <a:pt x="1948089" y="1803922"/>
                </a:lnTo>
                <a:lnTo>
                  <a:pt x="1922061" y="1758547"/>
                </a:lnTo>
                <a:lnTo>
                  <a:pt x="1922061" y="2143126"/>
                </a:lnTo>
                <a:lnTo>
                  <a:pt x="1428165" y="2143126"/>
                </a:lnTo>
                <a:lnTo>
                  <a:pt x="1455462" y="1826769"/>
                </a:lnTo>
                <a:lnTo>
                  <a:pt x="1455145" y="1818519"/>
                </a:lnTo>
                <a:lnTo>
                  <a:pt x="1454510" y="1810269"/>
                </a:lnTo>
                <a:lnTo>
                  <a:pt x="1452923" y="1802653"/>
                </a:lnTo>
                <a:lnTo>
                  <a:pt x="1450701" y="1795038"/>
                </a:lnTo>
                <a:lnTo>
                  <a:pt x="1448479" y="1788057"/>
                </a:lnTo>
                <a:lnTo>
                  <a:pt x="1445623" y="1781076"/>
                </a:lnTo>
                <a:lnTo>
                  <a:pt x="1441814" y="1774730"/>
                </a:lnTo>
                <a:lnTo>
                  <a:pt x="1438005" y="1769018"/>
                </a:lnTo>
                <a:lnTo>
                  <a:pt x="1433878" y="1763941"/>
                </a:lnTo>
                <a:lnTo>
                  <a:pt x="1429434" y="1759182"/>
                </a:lnTo>
                <a:lnTo>
                  <a:pt x="1424673" y="1755057"/>
                </a:lnTo>
                <a:lnTo>
                  <a:pt x="1419595" y="1751566"/>
                </a:lnTo>
                <a:lnTo>
                  <a:pt x="1413881" y="1748711"/>
                </a:lnTo>
                <a:lnTo>
                  <a:pt x="1408485" y="1746807"/>
                </a:lnTo>
                <a:lnTo>
                  <a:pt x="1402454" y="1745538"/>
                </a:lnTo>
                <a:lnTo>
                  <a:pt x="1396423" y="1744903"/>
                </a:lnTo>
                <a:lnTo>
                  <a:pt x="1390710" y="1745538"/>
                </a:lnTo>
                <a:lnTo>
                  <a:pt x="1384679" y="1746807"/>
                </a:lnTo>
                <a:lnTo>
                  <a:pt x="1378966" y="1748711"/>
                </a:lnTo>
                <a:lnTo>
                  <a:pt x="1373570" y="1751566"/>
                </a:lnTo>
                <a:lnTo>
                  <a:pt x="1368174" y="1755057"/>
                </a:lnTo>
                <a:lnTo>
                  <a:pt x="1363412" y="1759182"/>
                </a:lnTo>
                <a:lnTo>
                  <a:pt x="1358969" y="1763941"/>
                </a:lnTo>
                <a:lnTo>
                  <a:pt x="1354842" y="1769018"/>
                </a:lnTo>
                <a:lnTo>
                  <a:pt x="1351351" y="1774730"/>
                </a:lnTo>
                <a:lnTo>
                  <a:pt x="1347542" y="1781076"/>
                </a:lnTo>
                <a:lnTo>
                  <a:pt x="1344367" y="1788057"/>
                </a:lnTo>
                <a:lnTo>
                  <a:pt x="1342146" y="1795038"/>
                </a:lnTo>
                <a:lnTo>
                  <a:pt x="1339924" y="1802653"/>
                </a:lnTo>
                <a:lnTo>
                  <a:pt x="1338971" y="1810269"/>
                </a:lnTo>
                <a:lnTo>
                  <a:pt x="1337702" y="1818519"/>
                </a:lnTo>
                <a:lnTo>
                  <a:pt x="1337384" y="1826769"/>
                </a:lnTo>
                <a:lnTo>
                  <a:pt x="1364999" y="2143126"/>
                </a:lnTo>
                <a:lnTo>
                  <a:pt x="870151" y="2143126"/>
                </a:lnTo>
                <a:lnTo>
                  <a:pt x="870151" y="1651297"/>
                </a:lnTo>
                <a:lnTo>
                  <a:pt x="869833" y="1651297"/>
                </a:lnTo>
                <a:lnTo>
                  <a:pt x="868881" y="1652249"/>
                </a:lnTo>
                <a:lnTo>
                  <a:pt x="867294" y="1653201"/>
                </a:lnTo>
                <a:lnTo>
                  <a:pt x="864755" y="1656691"/>
                </a:lnTo>
                <a:lnTo>
                  <a:pt x="861581" y="1661133"/>
                </a:lnTo>
                <a:lnTo>
                  <a:pt x="858724" y="1667162"/>
                </a:lnTo>
                <a:lnTo>
                  <a:pt x="855867" y="1674143"/>
                </a:lnTo>
                <a:lnTo>
                  <a:pt x="852376" y="1682710"/>
                </a:lnTo>
                <a:lnTo>
                  <a:pt x="848884" y="1691912"/>
                </a:lnTo>
                <a:lnTo>
                  <a:pt x="845710" y="1702701"/>
                </a:lnTo>
                <a:lnTo>
                  <a:pt x="839044" y="1726816"/>
                </a:lnTo>
                <a:lnTo>
                  <a:pt x="832061" y="1755057"/>
                </a:lnTo>
                <a:lnTo>
                  <a:pt x="824443" y="1786153"/>
                </a:lnTo>
                <a:lnTo>
                  <a:pt x="817460" y="1820423"/>
                </a:lnTo>
                <a:lnTo>
                  <a:pt x="810477" y="1856913"/>
                </a:lnTo>
                <a:lnTo>
                  <a:pt x="803811" y="1895308"/>
                </a:lnTo>
                <a:lnTo>
                  <a:pt x="797145" y="1935606"/>
                </a:lnTo>
                <a:lnTo>
                  <a:pt x="790797" y="1976221"/>
                </a:lnTo>
                <a:lnTo>
                  <a:pt x="784766" y="2018424"/>
                </a:lnTo>
                <a:lnTo>
                  <a:pt x="779688" y="2060308"/>
                </a:lnTo>
                <a:lnTo>
                  <a:pt x="774609" y="2101876"/>
                </a:lnTo>
                <a:lnTo>
                  <a:pt x="771118" y="2143126"/>
                </a:lnTo>
                <a:lnTo>
                  <a:pt x="438150" y="2143126"/>
                </a:lnTo>
                <a:lnTo>
                  <a:pt x="443864" y="2084741"/>
                </a:lnTo>
                <a:lnTo>
                  <a:pt x="449894" y="2028577"/>
                </a:lnTo>
                <a:lnTo>
                  <a:pt x="455925" y="1975269"/>
                </a:lnTo>
                <a:lnTo>
                  <a:pt x="463226" y="1923865"/>
                </a:lnTo>
                <a:lnTo>
                  <a:pt x="470209" y="1875317"/>
                </a:lnTo>
                <a:lnTo>
                  <a:pt x="478144" y="1828990"/>
                </a:lnTo>
                <a:lnTo>
                  <a:pt x="485762" y="1784884"/>
                </a:lnTo>
                <a:lnTo>
                  <a:pt x="494015" y="1742682"/>
                </a:lnTo>
                <a:lnTo>
                  <a:pt x="502585" y="1702701"/>
                </a:lnTo>
                <a:lnTo>
                  <a:pt x="511155" y="1665258"/>
                </a:lnTo>
                <a:lnTo>
                  <a:pt x="520043" y="1629085"/>
                </a:lnTo>
                <a:lnTo>
                  <a:pt x="528931" y="1595450"/>
                </a:lnTo>
                <a:lnTo>
                  <a:pt x="537818" y="1563719"/>
                </a:lnTo>
                <a:lnTo>
                  <a:pt x="547023" y="1533892"/>
                </a:lnTo>
                <a:lnTo>
                  <a:pt x="556228" y="1505969"/>
                </a:lnTo>
                <a:lnTo>
                  <a:pt x="565116" y="1479632"/>
                </a:lnTo>
                <a:lnTo>
                  <a:pt x="574638" y="1454882"/>
                </a:lnTo>
                <a:lnTo>
                  <a:pt x="583526" y="1432036"/>
                </a:lnTo>
                <a:lnTo>
                  <a:pt x="592413" y="1410777"/>
                </a:lnTo>
                <a:lnTo>
                  <a:pt x="601301" y="1391420"/>
                </a:lnTo>
                <a:lnTo>
                  <a:pt x="609871" y="1373334"/>
                </a:lnTo>
                <a:lnTo>
                  <a:pt x="618124" y="1356516"/>
                </a:lnTo>
                <a:lnTo>
                  <a:pt x="626059" y="1341920"/>
                </a:lnTo>
                <a:lnTo>
                  <a:pt x="633995" y="1327959"/>
                </a:lnTo>
                <a:lnTo>
                  <a:pt x="641930" y="1315266"/>
                </a:lnTo>
                <a:lnTo>
                  <a:pt x="648913" y="1304160"/>
                </a:lnTo>
                <a:lnTo>
                  <a:pt x="655579" y="1294324"/>
                </a:lnTo>
                <a:lnTo>
                  <a:pt x="661927" y="1285756"/>
                </a:lnTo>
                <a:lnTo>
                  <a:pt x="667641" y="1278141"/>
                </a:lnTo>
                <a:lnTo>
                  <a:pt x="673037" y="1271478"/>
                </a:lnTo>
                <a:lnTo>
                  <a:pt x="677798" y="1266083"/>
                </a:lnTo>
                <a:lnTo>
                  <a:pt x="681924" y="1261641"/>
                </a:lnTo>
                <a:lnTo>
                  <a:pt x="699065" y="1252756"/>
                </a:lnTo>
                <a:lnTo>
                  <a:pt x="717475" y="1243237"/>
                </a:lnTo>
                <a:lnTo>
                  <a:pt x="737154" y="1234035"/>
                </a:lnTo>
                <a:lnTo>
                  <a:pt x="758104" y="1224833"/>
                </a:lnTo>
                <a:lnTo>
                  <a:pt x="779688" y="1215948"/>
                </a:lnTo>
                <a:lnTo>
                  <a:pt x="801907" y="1206746"/>
                </a:lnTo>
                <a:lnTo>
                  <a:pt x="824761" y="1197227"/>
                </a:lnTo>
                <a:lnTo>
                  <a:pt x="848249" y="1188343"/>
                </a:lnTo>
                <a:lnTo>
                  <a:pt x="895544" y="1170891"/>
                </a:lnTo>
                <a:lnTo>
                  <a:pt x="942204" y="1154390"/>
                </a:lnTo>
                <a:lnTo>
                  <a:pt x="987594" y="1138525"/>
                </a:lnTo>
                <a:lnTo>
                  <a:pt x="1030445" y="1124564"/>
                </a:lnTo>
                <a:lnTo>
                  <a:pt x="1041554" y="1118217"/>
                </a:lnTo>
                <a:lnTo>
                  <a:pt x="1053299" y="1112188"/>
                </a:lnTo>
                <a:lnTo>
                  <a:pt x="1065678" y="1107111"/>
                </a:lnTo>
                <a:lnTo>
                  <a:pt x="1077740" y="1102352"/>
                </a:lnTo>
                <a:lnTo>
                  <a:pt x="1090754" y="1097909"/>
                </a:lnTo>
                <a:lnTo>
                  <a:pt x="1103768" y="1094102"/>
                </a:lnTo>
                <a:lnTo>
                  <a:pt x="1117099" y="1090294"/>
                </a:lnTo>
                <a:lnTo>
                  <a:pt x="1131065" y="1087438"/>
                </a:lnTo>
                <a:close/>
                <a:moveTo>
                  <a:pt x="1401445" y="0"/>
                </a:moveTo>
                <a:lnTo>
                  <a:pt x="1412240" y="318"/>
                </a:lnTo>
                <a:lnTo>
                  <a:pt x="1423353" y="635"/>
                </a:lnTo>
                <a:lnTo>
                  <a:pt x="1433513" y="1588"/>
                </a:lnTo>
                <a:lnTo>
                  <a:pt x="1444308" y="2223"/>
                </a:lnTo>
                <a:lnTo>
                  <a:pt x="1454786" y="3494"/>
                </a:lnTo>
                <a:lnTo>
                  <a:pt x="1465263" y="4764"/>
                </a:lnTo>
                <a:lnTo>
                  <a:pt x="1475423" y="6670"/>
                </a:lnTo>
                <a:lnTo>
                  <a:pt x="1485266" y="8575"/>
                </a:lnTo>
                <a:lnTo>
                  <a:pt x="1495426" y="10798"/>
                </a:lnTo>
                <a:lnTo>
                  <a:pt x="1505268" y="13339"/>
                </a:lnTo>
                <a:lnTo>
                  <a:pt x="1515111" y="15880"/>
                </a:lnTo>
                <a:lnTo>
                  <a:pt x="1524636" y="19056"/>
                </a:lnTo>
                <a:lnTo>
                  <a:pt x="1533843" y="22232"/>
                </a:lnTo>
                <a:lnTo>
                  <a:pt x="1543368" y="25726"/>
                </a:lnTo>
                <a:lnTo>
                  <a:pt x="1552576" y="29219"/>
                </a:lnTo>
                <a:lnTo>
                  <a:pt x="1561466" y="33030"/>
                </a:lnTo>
                <a:lnTo>
                  <a:pt x="1570356" y="37159"/>
                </a:lnTo>
                <a:lnTo>
                  <a:pt x="1578928" y="41605"/>
                </a:lnTo>
                <a:lnTo>
                  <a:pt x="1587818" y="46052"/>
                </a:lnTo>
                <a:lnTo>
                  <a:pt x="1596073" y="50816"/>
                </a:lnTo>
                <a:lnTo>
                  <a:pt x="1604646" y="55897"/>
                </a:lnTo>
                <a:lnTo>
                  <a:pt x="1612583" y="60979"/>
                </a:lnTo>
                <a:lnTo>
                  <a:pt x="1620521" y="66378"/>
                </a:lnTo>
                <a:lnTo>
                  <a:pt x="1628776" y="72095"/>
                </a:lnTo>
                <a:lnTo>
                  <a:pt x="1636078" y="77812"/>
                </a:lnTo>
                <a:lnTo>
                  <a:pt x="1644016" y="83528"/>
                </a:lnTo>
                <a:lnTo>
                  <a:pt x="1651318" y="89880"/>
                </a:lnTo>
                <a:lnTo>
                  <a:pt x="1658303" y="96232"/>
                </a:lnTo>
                <a:lnTo>
                  <a:pt x="1665606" y="102902"/>
                </a:lnTo>
                <a:lnTo>
                  <a:pt x="1672591" y="109571"/>
                </a:lnTo>
                <a:lnTo>
                  <a:pt x="1679258" y="116241"/>
                </a:lnTo>
                <a:lnTo>
                  <a:pt x="1685926" y="123546"/>
                </a:lnTo>
                <a:lnTo>
                  <a:pt x="1692593" y="130851"/>
                </a:lnTo>
                <a:lnTo>
                  <a:pt x="1698943" y="138155"/>
                </a:lnTo>
                <a:lnTo>
                  <a:pt x="1704976" y="145778"/>
                </a:lnTo>
                <a:lnTo>
                  <a:pt x="1710691" y="153400"/>
                </a:lnTo>
                <a:lnTo>
                  <a:pt x="1716723" y="161658"/>
                </a:lnTo>
                <a:lnTo>
                  <a:pt x="1722438" y="169597"/>
                </a:lnTo>
                <a:lnTo>
                  <a:pt x="1727836" y="177537"/>
                </a:lnTo>
                <a:lnTo>
                  <a:pt x="1733233" y="186113"/>
                </a:lnTo>
                <a:lnTo>
                  <a:pt x="1738313" y="194688"/>
                </a:lnTo>
                <a:lnTo>
                  <a:pt x="1743076" y="203263"/>
                </a:lnTo>
                <a:lnTo>
                  <a:pt x="1747838" y="212156"/>
                </a:lnTo>
                <a:lnTo>
                  <a:pt x="1752283" y="221048"/>
                </a:lnTo>
                <a:lnTo>
                  <a:pt x="1760856" y="239469"/>
                </a:lnTo>
                <a:lnTo>
                  <a:pt x="1768793" y="258207"/>
                </a:lnTo>
                <a:lnTo>
                  <a:pt x="1776096" y="277581"/>
                </a:lnTo>
                <a:lnTo>
                  <a:pt x="1782446" y="297272"/>
                </a:lnTo>
                <a:lnTo>
                  <a:pt x="1788161" y="317916"/>
                </a:lnTo>
                <a:lnTo>
                  <a:pt x="1792923" y="338560"/>
                </a:lnTo>
                <a:lnTo>
                  <a:pt x="1797051" y="359521"/>
                </a:lnTo>
                <a:lnTo>
                  <a:pt x="1799908" y="380800"/>
                </a:lnTo>
                <a:lnTo>
                  <a:pt x="1802448" y="402397"/>
                </a:lnTo>
                <a:lnTo>
                  <a:pt x="1804036" y="424946"/>
                </a:lnTo>
                <a:lnTo>
                  <a:pt x="1809751" y="426534"/>
                </a:lnTo>
                <a:lnTo>
                  <a:pt x="1815148" y="428758"/>
                </a:lnTo>
                <a:lnTo>
                  <a:pt x="1819911" y="431616"/>
                </a:lnTo>
                <a:lnTo>
                  <a:pt x="1825308" y="434474"/>
                </a:lnTo>
                <a:lnTo>
                  <a:pt x="1829753" y="437968"/>
                </a:lnTo>
                <a:lnTo>
                  <a:pt x="1834198" y="441144"/>
                </a:lnTo>
                <a:lnTo>
                  <a:pt x="1838326" y="445273"/>
                </a:lnTo>
                <a:lnTo>
                  <a:pt x="1842453" y="449401"/>
                </a:lnTo>
                <a:lnTo>
                  <a:pt x="1845628" y="453848"/>
                </a:lnTo>
                <a:lnTo>
                  <a:pt x="1849121" y="458612"/>
                </a:lnTo>
                <a:lnTo>
                  <a:pt x="1851978" y="463693"/>
                </a:lnTo>
                <a:lnTo>
                  <a:pt x="1854201" y="469728"/>
                </a:lnTo>
                <a:lnTo>
                  <a:pt x="1856423" y="475762"/>
                </a:lnTo>
                <a:lnTo>
                  <a:pt x="1858328" y="482114"/>
                </a:lnTo>
                <a:lnTo>
                  <a:pt x="1859916" y="488784"/>
                </a:lnTo>
                <a:lnTo>
                  <a:pt x="1860868" y="496088"/>
                </a:lnTo>
                <a:lnTo>
                  <a:pt x="1861503" y="502123"/>
                </a:lnTo>
                <a:lnTo>
                  <a:pt x="1862138" y="507839"/>
                </a:lnTo>
                <a:lnTo>
                  <a:pt x="1862138" y="513874"/>
                </a:lnTo>
                <a:lnTo>
                  <a:pt x="1861503" y="519908"/>
                </a:lnTo>
                <a:lnTo>
                  <a:pt x="1861186" y="526260"/>
                </a:lnTo>
                <a:lnTo>
                  <a:pt x="1860868" y="532294"/>
                </a:lnTo>
                <a:lnTo>
                  <a:pt x="1858963" y="544998"/>
                </a:lnTo>
                <a:lnTo>
                  <a:pt x="1856106" y="557385"/>
                </a:lnTo>
                <a:lnTo>
                  <a:pt x="1852296" y="569771"/>
                </a:lnTo>
                <a:lnTo>
                  <a:pt x="1847851" y="582157"/>
                </a:lnTo>
                <a:lnTo>
                  <a:pt x="1842771" y="593908"/>
                </a:lnTo>
                <a:lnTo>
                  <a:pt x="1836738" y="605342"/>
                </a:lnTo>
                <a:lnTo>
                  <a:pt x="1833881" y="611059"/>
                </a:lnTo>
                <a:lnTo>
                  <a:pt x="1830071" y="616140"/>
                </a:lnTo>
                <a:lnTo>
                  <a:pt x="1826578" y="621540"/>
                </a:lnTo>
                <a:lnTo>
                  <a:pt x="1823086" y="626621"/>
                </a:lnTo>
                <a:lnTo>
                  <a:pt x="1818958" y="631385"/>
                </a:lnTo>
                <a:lnTo>
                  <a:pt x="1814831" y="635831"/>
                </a:lnTo>
                <a:lnTo>
                  <a:pt x="1810703" y="640278"/>
                </a:lnTo>
                <a:lnTo>
                  <a:pt x="1806258" y="644407"/>
                </a:lnTo>
                <a:lnTo>
                  <a:pt x="1801813" y="648218"/>
                </a:lnTo>
                <a:lnTo>
                  <a:pt x="1797051" y="652029"/>
                </a:lnTo>
                <a:lnTo>
                  <a:pt x="1792288" y="655205"/>
                </a:lnTo>
                <a:lnTo>
                  <a:pt x="1787208" y="658063"/>
                </a:lnTo>
                <a:lnTo>
                  <a:pt x="1782128" y="660922"/>
                </a:lnTo>
                <a:lnTo>
                  <a:pt x="1777048" y="663145"/>
                </a:lnTo>
                <a:lnTo>
                  <a:pt x="1771651" y="681248"/>
                </a:lnTo>
                <a:lnTo>
                  <a:pt x="1766571" y="699033"/>
                </a:lnTo>
                <a:lnTo>
                  <a:pt x="1760538" y="716501"/>
                </a:lnTo>
                <a:lnTo>
                  <a:pt x="1754188" y="733969"/>
                </a:lnTo>
                <a:lnTo>
                  <a:pt x="1747521" y="751437"/>
                </a:lnTo>
                <a:lnTo>
                  <a:pt x="1740218" y="768587"/>
                </a:lnTo>
                <a:lnTo>
                  <a:pt x="1732598" y="785420"/>
                </a:lnTo>
                <a:lnTo>
                  <a:pt x="1724661" y="801618"/>
                </a:lnTo>
                <a:lnTo>
                  <a:pt x="1716406" y="817497"/>
                </a:lnTo>
                <a:lnTo>
                  <a:pt x="1707516" y="833695"/>
                </a:lnTo>
                <a:lnTo>
                  <a:pt x="1698308" y="848940"/>
                </a:lnTo>
                <a:lnTo>
                  <a:pt x="1688148" y="863867"/>
                </a:lnTo>
                <a:lnTo>
                  <a:pt x="1677988" y="878159"/>
                </a:lnTo>
                <a:lnTo>
                  <a:pt x="1667511" y="892451"/>
                </a:lnTo>
                <a:lnTo>
                  <a:pt x="1656716" y="905790"/>
                </a:lnTo>
                <a:lnTo>
                  <a:pt x="1644968" y="918811"/>
                </a:lnTo>
                <a:lnTo>
                  <a:pt x="1633221" y="931515"/>
                </a:lnTo>
                <a:lnTo>
                  <a:pt x="1620838" y="943266"/>
                </a:lnTo>
                <a:lnTo>
                  <a:pt x="1607821" y="954382"/>
                </a:lnTo>
                <a:lnTo>
                  <a:pt x="1594803" y="964863"/>
                </a:lnTo>
                <a:lnTo>
                  <a:pt x="1581151" y="974709"/>
                </a:lnTo>
                <a:lnTo>
                  <a:pt x="1567181" y="983919"/>
                </a:lnTo>
                <a:lnTo>
                  <a:pt x="1552576" y="992176"/>
                </a:lnTo>
                <a:lnTo>
                  <a:pt x="1545273" y="996305"/>
                </a:lnTo>
                <a:lnTo>
                  <a:pt x="1537336" y="1000116"/>
                </a:lnTo>
                <a:lnTo>
                  <a:pt x="1530033" y="1003610"/>
                </a:lnTo>
                <a:lnTo>
                  <a:pt x="1522096" y="1006786"/>
                </a:lnTo>
                <a:lnTo>
                  <a:pt x="1513841" y="1010279"/>
                </a:lnTo>
                <a:lnTo>
                  <a:pt x="1506221" y="1012820"/>
                </a:lnTo>
                <a:lnTo>
                  <a:pt x="1497966" y="1015679"/>
                </a:lnTo>
                <a:lnTo>
                  <a:pt x="1489711" y="1017902"/>
                </a:lnTo>
                <a:lnTo>
                  <a:pt x="1481456" y="1020443"/>
                </a:lnTo>
                <a:lnTo>
                  <a:pt x="1473201" y="1022348"/>
                </a:lnTo>
                <a:lnTo>
                  <a:pt x="1464628" y="1024254"/>
                </a:lnTo>
                <a:lnTo>
                  <a:pt x="1455738" y="1025842"/>
                </a:lnTo>
                <a:lnTo>
                  <a:pt x="1447166" y="1027112"/>
                </a:lnTo>
                <a:lnTo>
                  <a:pt x="1438276" y="1028383"/>
                </a:lnTo>
                <a:lnTo>
                  <a:pt x="1429068" y="1029018"/>
                </a:lnTo>
                <a:lnTo>
                  <a:pt x="1419860" y="1029971"/>
                </a:lnTo>
                <a:lnTo>
                  <a:pt x="1410653" y="1030288"/>
                </a:lnTo>
                <a:lnTo>
                  <a:pt x="1401445" y="1030288"/>
                </a:lnTo>
                <a:lnTo>
                  <a:pt x="1391920" y="1030288"/>
                </a:lnTo>
                <a:lnTo>
                  <a:pt x="1382713" y="1029971"/>
                </a:lnTo>
                <a:lnTo>
                  <a:pt x="1373823" y="1029018"/>
                </a:lnTo>
                <a:lnTo>
                  <a:pt x="1364933" y="1028383"/>
                </a:lnTo>
                <a:lnTo>
                  <a:pt x="1356043" y="1027112"/>
                </a:lnTo>
                <a:lnTo>
                  <a:pt x="1347153" y="1025842"/>
                </a:lnTo>
                <a:lnTo>
                  <a:pt x="1338580" y="1024254"/>
                </a:lnTo>
                <a:lnTo>
                  <a:pt x="1330008" y="1022348"/>
                </a:lnTo>
                <a:lnTo>
                  <a:pt x="1321753" y="1020443"/>
                </a:lnTo>
                <a:lnTo>
                  <a:pt x="1313180" y="1018219"/>
                </a:lnTo>
                <a:lnTo>
                  <a:pt x="1305243" y="1015679"/>
                </a:lnTo>
                <a:lnTo>
                  <a:pt x="1297305" y="1013138"/>
                </a:lnTo>
                <a:lnTo>
                  <a:pt x="1289050" y="1010279"/>
                </a:lnTo>
                <a:lnTo>
                  <a:pt x="1281430" y="1007104"/>
                </a:lnTo>
                <a:lnTo>
                  <a:pt x="1273493" y="1003928"/>
                </a:lnTo>
                <a:lnTo>
                  <a:pt x="1266190" y="1000434"/>
                </a:lnTo>
                <a:lnTo>
                  <a:pt x="1250950" y="992812"/>
                </a:lnTo>
                <a:lnTo>
                  <a:pt x="1236345" y="984554"/>
                </a:lnTo>
                <a:lnTo>
                  <a:pt x="1222693" y="975344"/>
                </a:lnTo>
                <a:lnTo>
                  <a:pt x="1209040" y="965498"/>
                </a:lnTo>
                <a:lnTo>
                  <a:pt x="1196023" y="955017"/>
                </a:lnTo>
                <a:lnTo>
                  <a:pt x="1183005" y="943901"/>
                </a:lnTo>
                <a:lnTo>
                  <a:pt x="1170623" y="932150"/>
                </a:lnTo>
                <a:lnTo>
                  <a:pt x="1158875" y="919764"/>
                </a:lnTo>
                <a:lnTo>
                  <a:pt x="1147128" y="907378"/>
                </a:lnTo>
                <a:lnTo>
                  <a:pt x="1136333" y="893721"/>
                </a:lnTo>
                <a:lnTo>
                  <a:pt x="1125538" y="879747"/>
                </a:lnTo>
                <a:lnTo>
                  <a:pt x="1115695" y="865455"/>
                </a:lnTo>
                <a:lnTo>
                  <a:pt x="1105853" y="850845"/>
                </a:lnTo>
                <a:lnTo>
                  <a:pt x="1096645" y="835601"/>
                </a:lnTo>
                <a:lnTo>
                  <a:pt x="1087755" y="820038"/>
                </a:lnTo>
                <a:lnTo>
                  <a:pt x="1079183" y="803841"/>
                </a:lnTo>
                <a:lnTo>
                  <a:pt x="1070928" y="787643"/>
                </a:lnTo>
                <a:lnTo>
                  <a:pt x="1063625" y="770811"/>
                </a:lnTo>
                <a:lnTo>
                  <a:pt x="1056323" y="753978"/>
                </a:lnTo>
                <a:lnTo>
                  <a:pt x="1049655" y="737145"/>
                </a:lnTo>
                <a:lnTo>
                  <a:pt x="1043305" y="719677"/>
                </a:lnTo>
                <a:lnTo>
                  <a:pt x="1037273" y="702209"/>
                </a:lnTo>
                <a:lnTo>
                  <a:pt x="1031558" y="684106"/>
                </a:lnTo>
                <a:lnTo>
                  <a:pt x="1026795" y="666321"/>
                </a:lnTo>
                <a:lnTo>
                  <a:pt x="1020763" y="664415"/>
                </a:lnTo>
                <a:lnTo>
                  <a:pt x="1015365" y="662827"/>
                </a:lnTo>
                <a:lnTo>
                  <a:pt x="1009650" y="659969"/>
                </a:lnTo>
                <a:lnTo>
                  <a:pt x="1004253" y="657110"/>
                </a:lnTo>
                <a:lnTo>
                  <a:pt x="998855" y="653617"/>
                </a:lnTo>
                <a:lnTo>
                  <a:pt x="993775" y="650441"/>
                </a:lnTo>
                <a:lnTo>
                  <a:pt x="989013" y="646312"/>
                </a:lnTo>
                <a:lnTo>
                  <a:pt x="984250" y="642183"/>
                </a:lnTo>
                <a:lnTo>
                  <a:pt x="979805" y="637737"/>
                </a:lnTo>
                <a:lnTo>
                  <a:pt x="975360" y="632973"/>
                </a:lnTo>
                <a:lnTo>
                  <a:pt x="970598" y="627891"/>
                </a:lnTo>
                <a:lnTo>
                  <a:pt x="966788" y="622492"/>
                </a:lnTo>
                <a:lnTo>
                  <a:pt x="962978" y="617411"/>
                </a:lnTo>
                <a:lnTo>
                  <a:pt x="959168" y="611376"/>
                </a:lnTo>
                <a:lnTo>
                  <a:pt x="955358" y="605660"/>
                </a:lnTo>
                <a:lnTo>
                  <a:pt x="952500" y="599625"/>
                </a:lnTo>
                <a:lnTo>
                  <a:pt x="949325" y="593591"/>
                </a:lnTo>
                <a:lnTo>
                  <a:pt x="946468" y="587239"/>
                </a:lnTo>
                <a:lnTo>
                  <a:pt x="943610" y="580887"/>
                </a:lnTo>
                <a:lnTo>
                  <a:pt x="941388" y="574535"/>
                </a:lnTo>
                <a:lnTo>
                  <a:pt x="939165" y="567865"/>
                </a:lnTo>
                <a:lnTo>
                  <a:pt x="937260" y="561196"/>
                </a:lnTo>
                <a:lnTo>
                  <a:pt x="935355" y="554526"/>
                </a:lnTo>
                <a:lnTo>
                  <a:pt x="934085" y="547857"/>
                </a:lnTo>
                <a:lnTo>
                  <a:pt x="932815" y="541505"/>
                </a:lnTo>
                <a:lnTo>
                  <a:pt x="931863" y="534835"/>
                </a:lnTo>
                <a:lnTo>
                  <a:pt x="930910" y="528166"/>
                </a:lnTo>
                <a:lnTo>
                  <a:pt x="930593" y="521496"/>
                </a:lnTo>
                <a:lnTo>
                  <a:pt x="930275" y="515144"/>
                </a:lnTo>
                <a:lnTo>
                  <a:pt x="930275" y="508792"/>
                </a:lnTo>
                <a:lnTo>
                  <a:pt x="930593" y="502440"/>
                </a:lnTo>
                <a:lnTo>
                  <a:pt x="931228" y="496088"/>
                </a:lnTo>
                <a:lnTo>
                  <a:pt x="932498" y="488148"/>
                </a:lnTo>
                <a:lnTo>
                  <a:pt x="934403" y="480526"/>
                </a:lnTo>
                <a:lnTo>
                  <a:pt x="936625" y="473539"/>
                </a:lnTo>
                <a:lnTo>
                  <a:pt x="939165" y="466869"/>
                </a:lnTo>
                <a:lnTo>
                  <a:pt x="942023" y="460835"/>
                </a:lnTo>
                <a:lnTo>
                  <a:pt x="945515" y="455436"/>
                </a:lnTo>
                <a:lnTo>
                  <a:pt x="949325" y="450037"/>
                </a:lnTo>
                <a:lnTo>
                  <a:pt x="953770" y="445273"/>
                </a:lnTo>
                <a:lnTo>
                  <a:pt x="958215" y="440826"/>
                </a:lnTo>
                <a:lnTo>
                  <a:pt x="962978" y="437015"/>
                </a:lnTo>
                <a:lnTo>
                  <a:pt x="968058" y="433204"/>
                </a:lnTo>
                <a:lnTo>
                  <a:pt x="973773" y="430345"/>
                </a:lnTo>
                <a:lnTo>
                  <a:pt x="979805" y="427805"/>
                </a:lnTo>
                <a:lnTo>
                  <a:pt x="985520" y="425264"/>
                </a:lnTo>
                <a:lnTo>
                  <a:pt x="992188" y="423358"/>
                </a:lnTo>
                <a:lnTo>
                  <a:pt x="998855" y="421453"/>
                </a:lnTo>
                <a:lnTo>
                  <a:pt x="1000443" y="399538"/>
                </a:lnTo>
                <a:lnTo>
                  <a:pt x="1002983" y="377942"/>
                </a:lnTo>
                <a:lnTo>
                  <a:pt x="1006475" y="356663"/>
                </a:lnTo>
                <a:lnTo>
                  <a:pt x="1010603" y="336019"/>
                </a:lnTo>
                <a:lnTo>
                  <a:pt x="1015365" y="315057"/>
                </a:lnTo>
                <a:lnTo>
                  <a:pt x="1020763" y="295049"/>
                </a:lnTo>
                <a:lnTo>
                  <a:pt x="1027748" y="275358"/>
                </a:lnTo>
                <a:lnTo>
                  <a:pt x="1034733" y="256302"/>
                </a:lnTo>
                <a:lnTo>
                  <a:pt x="1042353" y="237564"/>
                </a:lnTo>
                <a:lnTo>
                  <a:pt x="1051243" y="219143"/>
                </a:lnTo>
                <a:lnTo>
                  <a:pt x="1060768" y="201675"/>
                </a:lnTo>
                <a:lnTo>
                  <a:pt x="1065530" y="193417"/>
                </a:lnTo>
                <a:lnTo>
                  <a:pt x="1070610" y="184842"/>
                </a:lnTo>
                <a:lnTo>
                  <a:pt x="1076008" y="176585"/>
                </a:lnTo>
                <a:lnTo>
                  <a:pt x="1081405" y="168327"/>
                </a:lnTo>
                <a:lnTo>
                  <a:pt x="1087120" y="160070"/>
                </a:lnTo>
                <a:lnTo>
                  <a:pt x="1092835" y="152447"/>
                </a:lnTo>
                <a:lnTo>
                  <a:pt x="1098868" y="144507"/>
                </a:lnTo>
                <a:lnTo>
                  <a:pt x="1104900" y="137202"/>
                </a:lnTo>
                <a:lnTo>
                  <a:pt x="1111250" y="129580"/>
                </a:lnTo>
                <a:lnTo>
                  <a:pt x="1117600" y="122593"/>
                </a:lnTo>
                <a:lnTo>
                  <a:pt x="1124268" y="115606"/>
                </a:lnTo>
                <a:lnTo>
                  <a:pt x="1131253" y="108619"/>
                </a:lnTo>
                <a:lnTo>
                  <a:pt x="1137920" y="101949"/>
                </a:lnTo>
                <a:lnTo>
                  <a:pt x="1144905" y="95597"/>
                </a:lnTo>
                <a:lnTo>
                  <a:pt x="1152525" y="89245"/>
                </a:lnTo>
                <a:lnTo>
                  <a:pt x="1159828" y="82893"/>
                </a:lnTo>
                <a:lnTo>
                  <a:pt x="1167130" y="76859"/>
                </a:lnTo>
                <a:lnTo>
                  <a:pt x="1175068" y="71460"/>
                </a:lnTo>
                <a:lnTo>
                  <a:pt x="1183005" y="65743"/>
                </a:lnTo>
                <a:lnTo>
                  <a:pt x="1190943" y="60661"/>
                </a:lnTo>
                <a:lnTo>
                  <a:pt x="1198880" y="55262"/>
                </a:lnTo>
                <a:lnTo>
                  <a:pt x="1207453" y="50498"/>
                </a:lnTo>
                <a:lnTo>
                  <a:pt x="1216025" y="45734"/>
                </a:lnTo>
                <a:lnTo>
                  <a:pt x="1224598" y="41288"/>
                </a:lnTo>
                <a:lnTo>
                  <a:pt x="1233170" y="36841"/>
                </a:lnTo>
                <a:lnTo>
                  <a:pt x="1242060" y="32713"/>
                </a:lnTo>
                <a:lnTo>
                  <a:pt x="1250950" y="28902"/>
                </a:lnTo>
                <a:lnTo>
                  <a:pt x="1260158" y="25408"/>
                </a:lnTo>
                <a:lnTo>
                  <a:pt x="1269365" y="21914"/>
                </a:lnTo>
                <a:lnTo>
                  <a:pt x="1278890" y="19056"/>
                </a:lnTo>
                <a:lnTo>
                  <a:pt x="1288415" y="15880"/>
                </a:lnTo>
                <a:lnTo>
                  <a:pt x="1297940" y="13339"/>
                </a:lnTo>
                <a:lnTo>
                  <a:pt x="1307783" y="10798"/>
                </a:lnTo>
                <a:lnTo>
                  <a:pt x="1317625" y="8575"/>
                </a:lnTo>
                <a:lnTo>
                  <a:pt x="1327785" y="6670"/>
                </a:lnTo>
                <a:lnTo>
                  <a:pt x="1337945" y="4764"/>
                </a:lnTo>
                <a:lnTo>
                  <a:pt x="1348105" y="3494"/>
                </a:lnTo>
                <a:lnTo>
                  <a:pt x="1358583" y="2223"/>
                </a:lnTo>
                <a:lnTo>
                  <a:pt x="1369060" y="1588"/>
                </a:lnTo>
                <a:lnTo>
                  <a:pt x="1379855" y="635"/>
                </a:lnTo>
                <a:lnTo>
                  <a:pt x="1390650" y="318"/>
                </a:lnTo>
                <a:lnTo>
                  <a:pt x="140144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6" name="KSO_Shape"/>
          <p:cNvSpPr/>
          <p:nvPr/>
        </p:nvSpPr>
        <p:spPr bwMode="auto">
          <a:xfrm>
            <a:off x="1518041" y="3830137"/>
            <a:ext cx="470240" cy="469596"/>
          </a:xfrm>
          <a:custGeom>
            <a:avLst/>
            <a:gdLst>
              <a:gd name="T0" fmla="*/ 1264650 w 2063750"/>
              <a:gd name="T1" fmla="*/ 933236 h 1925638"/>
              <a:gd name="T2" fmla="*/ 1205010 w 2063750"/>
              <a:gd name="T3" fmla="*/ 981200 h 1925638"/>
              <a:gd name="T4" fmla="*/ 1169637 w 2063750"/>
              <a:gd name="T5" fmla="*/ 913641 h 1925638"/>
              <a:gd name="T6" fmla="*/ 1863628 w 2063750"/>
              <a:gd name="T7" fmla="*/ 619424 h 1925638"/>
              <a:gd name="T8" fmla="*/ 1873035 w 2063750"/>
              <a:gd name="T9" fmla="*/ 667280 h 1925638"/>
              <a:gd name="T10" fmla="*/ 1691374 w 2063750"/>
              <a:gd name="T11" fmla="*/ 669322 h 1925638"/>
              <a:gd name="T12" fmla="*/ 1696077 w 2063750"/>
              <a:gd name="T13" fmla="*/ 621175 h 1925638"/>
              <a:gd name="T14" fmla="*/ 742063 w 2063750"/>
              <a:gd name="T15" fmla="*/ 629637 h 1925638"/>
              <a:gd name="T16" fmla="*/ 727975 w 2063750"/>
              <a:gd name="T17" fmla="*/ 676034 h 1925638"/>
              <a:gd name="T18" fmla="*/ 550987 w 2063750"/>
              <a:gd name="T19" fmla="*/ 656483 h 1925638"/>
              <a:gd name="T20" fmla="*/ 577990 w 2063750"/>
              <a:gd name="T21" fmla="*/ 615922 h 1925638"/>
              <a:gd name="T22" fmla="*/ 1273128 w 2063750"/>
              <a:gd name="T23" fmla="*/ 560052 h 1925638"/>
              <a:gd name="T24" fmla="*/ 1196826 w 2063750"/>
              <a:gd name="T25" fmla="*/ 846374 h 1925638"/>
              <a:gd name="T26" fmla="*/ 1157651 w 2063750"/>
              <a:gd name="T27" fmla="*/ 551279 h 1925638"/>
              <a:gd name="T28" fmla="*/ 1196634 w 2063750"/>
              <a:gd name="T29" fmla="*/ 394965 h 1925638"/>
              <a:gd name="T30" fmla="*/ 1004375 w 2063750"/>
              <a:gd name="T31" fmla="*/ 453667 h 1925638"/>
              <a:gd name="T32" fmla="*/ 916159 w 2063750"/>
              <a:gd name="T33" fmla="*/ 617446 h 1925638"/>
              <a:gd name="T34" fmla="*/ 942243 w 2063750"/>
              <a:gd name="T35" fmla="*/ 775648 h 1925638"/>
              <a:gd name="T36" fmla="*/ 1065042 w 2063750"/>
              <a:gd name="T37" fmla="*/ 952636 h 1925638"/>
              <a:gd name="T38" fmla="*/ 1352258 w 2063750"/>
              <a:gd name="T39" fmla="*/ 1009577 h 1925638"/>
              <a:gd name="T40" fmla="*/ 1456007 w 2063750"/>
              <a:gd name="T41" fmla="*/ 831122 h 1925638"/>
              <a:gd name="T42" fmla="*/ 1514915 w 2063750"/>
              <a:gd name="T43" fmla="*/ 694346 h 1925638"/>
              <a:gd name="T44" fmla="*/ 1484729 w 2063750"/>
              <a:gd name="T45" fmla="*/ 506499 h 1925638"/>
              <a:gd name="T46" fmla="*/ 1323829 w 2063750"/>
              <a:gd name="T47" fmla="*/ 407879 h 1925638"/>
              <a:gd name="T48" fmla="*/ 1277230 w 2063750"/>
              <a:gd name="T49" fmla="*/ 330686 h 1925638"/>
              <a:gd name="T50" fmla="*/ 1483556 w 2063750"/>
              <a:gd name="T51" fmla="*/ 408467 h 1925638"/>
              <a:gd name="T52" fmla="*/ 1585840 w 2063750"/>
              <a:gd name="T53" fmla="*/ 598074 h 1925638"/>
              <a:gd name="T54" fmla="*/ 1556532 w 2063750"/>
              <a:gd name="T55" fmla="*/ 799717 h 1925638"/>
              <a:gd name="T56" fmla="*/ 1444577 w 2063750"/>
              <a:gd name="T57" fmla="*/ 953809 h 1925638"/>
              <a:gd name="T58" fmla="*/ 1379514 w 2063750"/>
              <a:gd name="T59" fmla="*/ 1234993 h 1925638"/>
              <a:gd name="T60" fmla="*/ 1224769 w 2063750"/>
              <a:gd name="T61" fmla="*/ 1299859 h 1925638"/>
              <a:gd name="T62" fmla="*/ 973458 w 2063750"/>
              <a:gd name="T63" fmla="*/ 1301550 h 1925638"/>
              <a:gd name="T64" fmla="*/ 884643 w 2063750"/>
              <a:gd name="T65" fmla="*/ 1352828 h 1925638"/>
              <a:gd name="T66" fmla="*/ 1171315 w 2063750"/>
              <a:gd name="T67" fmla="*/ 1381250 h 1925638"/>
              <a:gd name="T68" fmla="*/ 1609826 w 2063750"/>
              <a:gd name="T69" fmla="*/ 1205732 h 1925638"/>
              <a:gd name="T70" fmla="*/ 1769285 w 2063750"/>
              <a:gd name="T71" fmla="*/ 1202215 h 1925638"/>
              <a:gd name="T72" fmla="*/ 1698033 w 2063750"/>
              <a:gd name="T73" fmla="*/ 1343539 h 1925638"/>
              <a:gd name="T74" fmla="*/ 1830840 w 2063750"/>
              <a:gd name="T75" fmla="*/ 1309461 h 1925638"/>
              <a:gd name="T76" fmla="*/ 1902362 w 2063750"/>
              <a:gd name="T77" fmla="*/ 1344330 h 1925638"/>
              <a:gd name="T78" fmla="*/ 1805632 w 2063750"/>
              <a:gd name="T79" fmla="*/ 1426962 h 1925638"/>
              <a:gd name="T80" fmla="*/ 1115916 w 2063750"/>
              <a:gd name="T81" fmla="*/ 1759833 h 1925638"/>
              <a:gd name="T82" fmla="*/ 544327 w 2063750"/>
              <a:gd name="T83" fmla="*/ 1713829 h 1925638"/>
              <a:gd name="T84" fmla="*/ 50124 w 2063750"/>
              <a:gd name="T85" fmla="*/ 1388576 h 1925638"/>
              <a:gd name="T86" fmla="*/ 277587 w 2063750"/>
              <a:gd name="T87" fmla="*/ 1364841 h 1925638"/>
              <a:gd name="T88" fmla="*/ 557812 w 2063750"/>
              <a:gd name="T89" fmla="*/ 1209541 h 1925638"/>
              <a:gd name="T90" fmla="*/ 1023426 w 2063750"/>
              <a:gd name="T91" fmla="*/ 1057126 h 1925638"/>
              <a:gd name="T92" fmla="*/ 919090 w 2063750"/>
              <a:gd name="T93" fmla="*/ 864876 h 1925638"/>
              <a:gd name="T94" fmla="*/ 854320 w 2063750"/>
              <a:gd name="T95" fmla="*/ 707847 h 1925638"/>
              <a:gd name="T96" fmla="*/ 887730 w 2063750"/>
              <a:gd name="T97" fmla="*/ 478909 h 1925638"/>
              <a:gd name="T98" fmla="*/ 1065042 w 2063750"/>
              <a:gd name="T99" fmla="*/ 350938 h 1925638"/>
              <a:gd name="T100" fmla="*/ 1690144 w 2063750"/>
              <a:gd name="T101" fmla="*/ 203159 h 1925638"/>
              <a:gd name="T102" fmla="*/ 1700127 w 2063750"/>
              <a:gd name="T103" fmla="*/ 250943 h 1925638"/>
              <a:gd name="T104" fmla="*/ 1558014 w 2063750"/>
              <a:gd name="T105" fmla="*/ 348271 h 1925638"/>
              <a:gd name="T106" fmla="*/ 1655497 w 2063750"/>
              <a:gd name="T107" fmla="*/ 206383 h 1925638"/>
              <a:gd name="T108" fmla="*/ 904489 w 2063750"/>
              <a:gd name="T109" fmla="*/ 306056 h 1925638"/>
              <a:gd name="T110" fmla="*/ 895180 w 2063750"/>
              <a:gd name="T111" fmla="*/ 353841 h 1925638"/>
              <a:gd name="T112" fmla="*/ 757001 w 2063750"/>
              <a:gd name="T113" fmla="*/ 243028 h 1925638"/>
              <a:gd name="T114" fmla="*/ 779982 w 2063750"/>
              <a:gd name="T115" fmla="*/ 199933 h 1925638"/>
              <a:gd name="T116" fmla="*/ 1248509 w 2063750"/>
              <a:gd name="T117" fmla="*/ 28478 h 1925638"/>
              <a:gd name="T118" fmla="*/ 1217149 w 2063750"/>
              <a:gd name="T119" fmla="*/ 197882 h 1925638"/>
              <a:gd name="T120" fmla="*/ 1185497 w 2063750"/>
              <a:gd name="T121" fmla="*/ 28478 h 19256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063750" h="1925638">
                <a:moveTo>
                  <a:pt x="1310496" y="957198"/>
                </a:moveTo>
                <a:lnTo>
                  <a:pt x="1315880" y="957198"/>
                </a:lnTo>
                <a:lnTo>
                  <a:pt x="1321581" y="957198"/>
                </a:lnTo>
                <a:lnTo>
                  <a:pt x="1326965" y="958465"/>
                </a:lnTo>
                <a:lnTo>
                  <a:pt x="1332032" y="959732"/>
                </a:lnTo>
                <a:lnTo>
                  <a:pt x="1337099" y="961316"/>
                </a:lnTo>
                <a:lnTo>
                  <a:pt x="1341850" y="963533"/>
                </a:lnTo>
                <a:lnTo>
                  <a:pt x="1346284" y="966383"/>
                </a:lnTo>
                <a:lnTo>
                  <a:pt x="1350718" y="969234"/>
                </a:lnTo>
                <a:lnTo>
                  <a:pt x="1354202" y="973035"/>
                </a:lnTo>
                <a:lnTo>
                  <a:pt x="1357685" y="976519"/>
                </a:lnTo>
                <a:lnTo>
                  <a:pt x="1360536" y="980637"/>
                </a:lnTo>
                <a:lnTo>
                  <a:pt x="1363386" y="985072"/>
                </a:lnTo>
                <a:lnTo>
                  <a:pt x="1365603" y="989506"/>
                </a:lnTo>
                <a:lnTo>
                  <a:pt x="1367503" y="994574"/>
                </a:lnTo>
                <a:lnTo>
                  <a:pt x="1369087" y="999959"/>
                </a:lnTo>
                <a:lnTo>
                  <a:pt x="1369720" y="1005344"/>
                </a:lnTo>
                <a:lnTo>
                  <a:pt x="1370037" y="1010728"/>
                </a:lnTo>
                <a:lnTo>
                  <a:pt x="1369720" y="1016113"/>
                </a:lnTo>
                <a:lnTo>
                  <a:pt x="1369087" y="1021181"/>
                </a:lnTo>
                <a:lnTo>
                  <a:pt x="1367503" y="1026566"/>
                </a:lnTo>
                <a:lnTo>
                  <a:pt x="1365603" y="1031634"/>
                </a:lnTo>
                <a:lnTo>
                  <a:pt x="1363386" y="1036385"/>
                </a:lnTo>
                <a:lnTo>
                  <a:pt x="1360536" y="1040503"/>
                </a:lnTo>
                <a:lnTo>
                  <a:pt x="1357685" y="1044620"/>
                </a:lnTo>
                <a:lnTo>
                  <a:pt x="1354202" y="1048738"/>
                </a:lnTo>
                <a:lnTo>
                  <a:pt x="1350718" y="1051906"/>
                </a:lnTo>
                <a:lnTo>
                  <a:pt x="1346284" y="1055073"/>
                </a:lnTo>
                <a:lnTo>
                  <a:pt x="1341850" y="1057290"/>
                </a:lnTo>
                <a:lnTo>
                  <a:pt x="1337099" y="1059507"/>
                </a:lnTo>
                <a:lnTo>
                  <a:pt x="1332032" y="1061408"/>
                </a:lnTo>
                <a:lnTo>
                  <a:pt x="1326965" y="1062675"/>
                </a:lnTo>
                <a:lnTo>
                  <a:pt x="1321581" y="1063308"/>
                </a:lnTo>
                <a:lnTo>
                  <a:pt x="1315880" y="1063625"/>
                </a:lnTo>
                <a:lnTo>
                  <a:pt x="1310496" y="1063308"/>
                </a:lnTo>
                <a:lnTo>
                  <a:pt x="1305428" y="1062675"/>
                </a:lnTo>
                <a:lnTo>
                  <a:pt x="1300361" y="1061408"/>
                </a:lnTo>
                <a:lnTo>
                  <a:pt x="1295294" y="1059507"/>
                </a:lnTo>
                <a:lnTo>
                  <a:pt x="1290543" y="1057290"/>
                </a:lnTo>
                <a:lnTo>
                  <a:pt x="1286109" y="1055073"/>
                </a:lnTo>
                <a:lnTo>
                  <a:pt x="1281992" y="1051906"/>
                </a:lnTo>
                <a:lnTo>
                  <a:pt x="1278191" y="1048738"/>
                </a:lnTo>
                <a:lnTo>
                  <a:pt x="1275024" y="1044620"/>
                </a:lnTo>
                <a:lnTo>
                  <a:pt x="1271857" y="1040503"/>
                </a:lnTo>
                <a:lnTo>
                  <a:pt x="1269324" y="1036385"/>
                </a:lnTo>
                <a:lnTo>
                  <a:pt x="1267107" y="1031634"/>
                </a:lnTo>
                <a:lnTo>
                  <a:pt x="1265206" y="1026566"/>
                </a:lnTo>
                <a:lnTo>
                  <a:pt x="1263940" y="1021181"/>
                </a:lnTo>
                <a:lnTo>
                  <a:pt x="1263306" y="1016113"/>
                </a:lnTo>
                <a:lnTo>
                  <a:pt x="1262989" y="1010728"/>
                </a:lnTo>
                <a:lnTo>
                  <a:pt x="1263306" y="1005344"/>
                </a:lnTo>
                <a:lnTo>
                  <a:pt x="1263940" y="999959"/>
                </a:lnTo>
                <a:lnTo>
                  <a:pt x="1265206" y="994574"/>
                </a:lnTo>
                <a:lnTo>
                  <a:pt x="1267107" y="989506"/>
                </a:lnTo>
                <a:lnTo>
                  <a:pt x="1269324" y="985072"/>
                </a:lnTo>
                <a:lnTo>
                  <a:pt x="1271857" y="980637"/>
                </a:lnTo>
                <a:lnTo>
                  <a:pt x="1275024" y="976519"/>
                </a:lnTo>
                <a:lnTo>
                  <a:pt x="1278191" y="973035"/>
                </a:lnTo>
                <a:lnTo>
                  <a:pt x="1281992" y="969234"/>
                </a:lnTo>
                <a:lnTo>
                  <a:pt x="1286109" y="966383"/>
                </a:lnTo>
                <a:lnTo>
                  <a:pt x="1290543" y="963533"/>
                </a:lnTo>
                <a:lnTo>
                  <a:pt x="1295294" y="961316"/>
                </a:lnTo>
                <a:lnTo>
                  <a:pt x="1300361" y="959732"/>
                </a:lnTo>
                <a:lnTo>
                  <a:pt x="1305428" y="958465"/>
                </a:lnTo>
                <a:lnTo>
                  <a:pt x="1310496" y="957198"/>
                </a:lnTo>
                <a:close/>
                <a:moveTo>
                  <a:pt x="1856524" y="666750"/>
                </a:moveTo>
                <a:lnTo>
                  <a:pt x="2002690" y="666750"/>
                </a:lnTo>
                <a:lnTo>
                  <a:pt x="2005874" y="667066"/>
                </a:lnTo>
                <a:lnTo>
                  <a:pt x="2009695" y="667382"/>
                </a:lnTo>
                <a:lnTo>
                  <a:pt x="2012561" y="668330"/>
                </a:lnTo>
                <a:lnTo>
                  <a:pt x="2016064" y="669595"/>
                </a:lnTo>
                <a:lnTo>
                  <a:pt x="2018930" y="670859"/>
                </a:lnTo>
                <a:lnTo>
                  <a:pt x="2021796" y="672755"/>
                </a:lnTo>
                <a:lnTo>
                  <a:pt x="2024344" y="674335"/>
                </a:lnTo>
                <a:lnTo>
                  <a:pt x="2026891" y="676863"/>
                </a:lnTo>
                <a:lnTo>
                  <a:pt x="2029121" y="679076"/>
                </a:lnTo>
                <a:lnTo>
                  <a:pt x="2031031" y="681920"/>
                </a:lnTo>
                <a:lnTo>
                  <a:pt x="2032623" y="684764"/>
                </a:lnTo>
                <a:lnTo>
                  <a:pt x="2034216" y="687292"/>
                </a:lnTo>
                <a:lnTo>
                  <a:pt x="2035489" y="690769"/>
                </a:lnTo>
                <a:lnTo>
                  <a:pt x="2036126" y="693929"/>
                </a:lnTo>
                <a:lnTo>
                  <a:pt x="2036763" y="697405"/>
                </a:lnTo>
                <a:lnTo>
                  <a:pt x="2036763" y="700566"/>
                </a:lnTo>
                <a:lnTo>
                  <a:pt x="2036763" y="704358"/>
                </a:lnTo>
                <a:lnTo>
                  <a:pt x="2036126" y="707834"/>
                </a:lnTo>
                <a:lnTo>
                  <a:pt x="2035489" y="710995"/>
                </a:lnTo>
                <a:lnTo>
                  <a:pt x="2034216" y="714155"/>
                </a:lnTo>
                <a:lnTo>
                  <a:pt x="2032623" y="716999"/>
                </a:lnTo>
                <a:lnTo>
                  <a:pt x="2031031" y="720160"/>
                </a:lnTo>
                <a:lnTo>
                  <a:pt x="2029121" y="722688"/>
                </a:lnTo>
                <a:lnTo>
                  <a:pt x="2026891" y="724900"/>
                </a:lnTo>
                <a:lnTo>
                  <a:pt x="2024344" y="727112"/>
                </a:lnTo>
                <a:lnTo>
                  <a:pt x="2021796" y="729009"/>
                </a:lnTo>
                <a:lnTo>
                  <a:pt x="2018930" y="730905"/>
                </a:lnTo>
                <a:lnTo>
                  <a:pt x="2016064" y="732169"/>
                </a:lnTo>
                <a:lnTo>
                  <a:pt x="2012561" y="733433"/>
                </a:lnTo>
                <a:lnTo>
                  <a:pt x="2009695" y="734381"/>
                </a:lnTo>
                <a:lnTo>
                  <a:pt x="2005874" y="734697"/>
                </a:lnTo>
                <a:lnTo>
                  <a:pt x="2002690" y="735013"/>
                </a:lnTo>
                <a:lnTo>
                  <a:pt x="1856524" y="735013"/>
                </a:lnTo>
                <a:lnTo>
                  <a:pt x="1853339" y="734697"/>
                </a:lnTo>
                <a:lnTo>
                  <a:pt x="1849518" y="734381"/>
                </a:lnTo>
                <a:lnTo>
                  <a:pt x="1846652" y="733433"/>
                </a:lnTo>
                <a:lnTo>
                  <a:pt x="1843149" y="732169"/>
                </a:lnTo>
                <a:lnTo>
                  <a:pt x="1840283" y="730905"/>
                </a:lnTo>
                <a:lnTo>
                  <a:pt x="1837417" y="729009"/>
                </a:lnTo>
                <a:lnTo>
                  <a:pt x="1834870" y="727112"/>
                </a:lnTo>
                <a:lnTo>
                  <a:pt x="1832322" y="724900"/>
                </a:lnTo>
                <a:lnTo>
                  <a:pt x="1830093" y="722688"/>
                </a:lnTo>
                <a:lnTo>
                  <a:pt x="1828182" y="720160"/>
                </a:lnTo>
                <a:lnTo>
                  <a:pt x="1826590" y="716999"/>
                </a:lnTo>
                <a:lnTo>
                  <a:pt x="1824998" y="714155"/>
                </a:lnTo>
                <a:lnTo>
                  <a:pt x="1823724" y="710995"/>
                </a:lnTo>
                <a:lnTo>
                  <a:pt x="1823087" y="707834"/>
                </a:lnTo>
                <a:lnTo>
                  <a:pt x="1822450" y="704358"/>
                </a:lnTo>
                <a:lnTo>
                  <a:pt x="1822450" y="700566"/>
                </a:lnTo>
                <a:lnTo>
                  <a:pt x="1822450" y="697405"/>
                </a:lnTo>
                <a:lnTo>
                  <a:pt x="1823087" y="693929"/>
                </a:lnTo>
                <a:lnTo>
                  <a:pt x="1823724" y="690769"/>
                </a:lnTo>
                <a:lnTo>
                  <a:pt x="1824998" y="687292"/>
                </a:lnTo>
                <a:lnTo>
                  <a:pt x="1826590" y="684764"/>
                </a:lnTo>
                <a:lnTo>
                  <a:pt x="1828182" y="681920"/>
                </a:lnTo>
                <a:lnTo>
                  <a:pt x="1830093" y="679076"/>
                </a:lnTo>
                <a:lnTo>
                  <a:pt x="1832322" y="676863"/>
                </a:lnTo>
                <a:lnTo>
                  <a:pt x="1834870" y="674335"/>
                </a:lnTo>
                <a:lnTo>
                  <a:pt x="1837417" y="672755"/>
                </a:lnTo>
                <a:lnTo>
                  <a:pt x="1840283" y="670859"/>
                </a:lnTo>
                <a:lnTo>
                  <a:pt x="1843149" y="669595"/>
                </a:lnTo>
                <a:lnTo>
                  <a:pt x="1846652" y="668330"/>
                </a:lnTo>
                <a:lnTo>
                  <a:pt x="1849518" y="667382"/>
                </a:lnTo>
                <a:lnTo>
                  <a:pt x="1853339" y="667066"/>
                </a:lnTo>
                <a:lnTo>
                  <a:pt x="1856524" y="666750"/>
                </a:lnTo>
                <a:close/>
                <a:moveTo>
                  <a:pt x="629654" y="666750"/>
                </a:moveTo>
                <a:lnTo>
                  <a:pt x="775285" y="666750"/>
                </a:lnTo>
                <a:lnTo>
                  <a:pt x="778783" y="667066"/>
                </a:lnTo>
                <a:lnTo>
                  <a:pt x="781962" y="667382"/>
                </a:lnTo>
                <a:lnTo>
                  <a:pt x="785460" y="668330"/>
                </a:lnTo>
                <a:lnTo>
                  <a:pt x="788640" y="669595"/>
                </a:lnTo>
                <a:lnTo>
                  <a:pt x="791819" y="670859"/>
                </a:lnTo>
                <a:lnTo>
                  <a:pt x="794363" y="672755"/>
                </a:lnTo>
                <a:lnTo>
                  <a:pt x="797225" y="674335"/>
                </a:lnTo>
                <a:lnTo>
                  <a:pt x="799451" y="676863"/>
                </a:lnTo>
                <a:lnTo>
                  <a:pt x="801677" y="679076"/>
                </a:lnTo>
                <a:lnTo>
                  <a:pt x="803902" y="681920"/>
                </a:lnTo>
                <a:lnTo>
                  <a:pt x="805492" y="684764"/>
                </a:lnTo>
                <a:lnTo>
                  <a:pt x="806764" y="687292"/>
                </a:lnTo>
                <a:lnTo>
                  <a:pt x="808036" y="690769"/>
                </a:lnTo>
                <a:lnTo>
                  <a:pt x="808990" y="693929"/>
                </a:lnTo>
                <a:lnTo>
                  <a:pt x="809626" y="697405"/>
                </a:lnTo>
                <a:lnTo>
                  <a:pt x="809626" y="700566"/>
                </a:lnTo>
                <a:lnTo>
                  <a:pt x="809626" y="704358"/>
                </a:lnTo>
                <a:lnTo>
                  <a:pt x="808990" y="707834"/>
                </a:lnTo>
                <a:lnTo>
                  <a:pt x="808036" y="710995"/>
                </a:lnTo>
                <a:lnTo>
                  <a:pt x="806764" y="714155"/>
                </a:lnTo>
                <a:lnTo>
                  <a:pt x="805492" y="716999"/>
                </a:lnTo>
                <a:lnTo>
                  <a:pt x="803902" y="720160"/>
                </a:lnTo>
                <a:lnTo>
                  <a:pt x="801677" y="722688"/>
                </a:lnTo>
                <a:lnTo>
                  <a:pt x="799451" y="724900"/>
                </a:lnTo>
                <a:lnTo>
                  <a:pt x="797225" y="727112"/>
                </a:lnTo>
                <a:lnTo>
                  <a:pt x="794363" y="729009"/>
                </a:lnTo>
                <a:lnTo>
                  <a:pt x="791819" y="730905"/>
                </a:lnTo>
                <a:lnTo>
                  <a:pt x="788640" y="732169"/>
                </a:lnTo>
                <a:lnTo>
                  <a:pt x="785460" y="733433"/>
                </a:lnTo>
                <a:lnTo>
                  <a:pt x="781962" y="734381"/>
                </a:lnTo>
                <a:lnTo>
                  <a:pt x="778783" y="734697"/>
                </a:lnTo>
                <a:lnTo>
                  <a:pt x="775285" y="735013"/>
                </a:lnTo>
                <a:lnTo>
                  <a:pt x="629654" y="735013"/>
                </a:lnTo>
                <a:lnTo>
                  <a:pt x="626156" y="734697"/>
                </a:lnTo>
                <a:lnTo>
                  <a:pt x="622976" y="734381"/>
                </a:lnTo>
                <a:lnTo>
                  <a:pt x="619479" y="733433"/>
                </a:lnTo>
                <a:lnTo>
                  <a:pt x="616299" y="732169"/>
                </a:lnTo>
                <a:lnTo>
                  <a:pt x="613119" y="730905"/>
                </a:lnTo>
                <a:lnTo>
                  <a:pt x="610576" y="729009"/>
                </a:lnTo>
                <a:lnTo>
                  <a:pt x="607714" y="727112"/>
                </a:lnTo>
                <a:lnTo>
                  <a:pt x="605488" y="724900"/>
                </a:lnTo>
                <a:lnTo>
                  <a:pt x="603262" y="722688"/>
                </a:lnTo>
                <a:lnTo>
                  <a:pt x="601036" y="720160"/>
                </a:lnTo>
                <a:lnTo>
                  <a:pt x="599447" y="716999"/>
                </a:lnTo>
                <a:lnTo>
                  <a:pt x="598175" y="714155"/>
                </a:lnTo>
                <a:lnTo>
                  <a:pt x="596903" y="710995"/>
                </a:lnTo>
                <a:lnTo>
                  <a:pt x="596267" y="707834"/>
                </a:lnTo>
                <a:lnTo>
                  <a:pt x="595313" y="704358"/>
                </a:lnTo>
                <a:lnTo>
                  <a:pt x="595313" y="700566"/>
                </a:lnTo>
                <a:lnTo>
                  <a:pt x="595313" y="697405"/>
                </a:lnTo>
                <a:lnTo>
                  <a:pt x="596267" y="693929"/>
                </a:lnTo>
                <a:lnTo>
                  <a:pt x="596903" y="690769"/>
                </a:lnTo>
                <a:lnTo>
                  <a:pt x="598175" y="687292"/>
                </a:lnTo>
                <a:lnTo>
                  <a:pt x="599447" y="684764"/>
                </a:lnTo>
                <a:lnTo>
                  <a:pt x="601036" y="681920"/>
                </a:lnTo>
                <a:lnTo>
                  <a:pt x="603262" y="679076"/>
                </a:lnTo>
                <a:lnTo>
                  <a:pt x="605488" y="676863"/>
                </a:lnTo>
                <a:lnTo>
                  <a:pt x="607714" y="674335"/>
                </a:lnTo>
                <a:lnTo>
                  <a:pt x="610576" y="672755"/>
                </a:lnTo>
                <a:lnTo>
                  <a:pt x="613119" y="670859"/>
                </a:lnTo>
                <a:lnTo>
                  <a:pt x="616299" y="669595"/>
                </a:lnTo>
                <a:lnTo>
                  <a:pt x="619479" y="668330"/>
                </a:lnTo>
                <a:lnTo>
                  <a:pt x="622976" y="667382"/>
                </a:lnTo>
                <a:lnTo>
                  <a:pt x="626156" y="667066"/>
                </a:lnTo>
                <a:lnTo>
                  <a:pt x="629654" y="666750"/>
                </a:lnTo>
                <a:close/>
                <a:moveTo>
                  <a:pt x="1315880" y="528637"/>
                </a:moveTo>
                <a:lnTo>
                  <a:pt x="1321897" y="528954"/>
                </a:lnTo>
                <a:lnTo>
                  <a:pt x="1327598" y="529904"/>
                </a:lnTo>
                <a:lnTo>
                  <a:pt x="1333615" y="531805"/>
                </a:lnTo>
                <a:lnTo>
                  <a:pt x="1339316" y="534655"/>
                </a:lnTo>
                <a:lnTo>
                  <a:pt x="1345017" y="537823"/>
                </a:lnTo>
                <a:lnTo>
                  <a:pt x="1350084" y="541941"/>
                </a:lnTo>
                <a:lnTo>
                  <a:pt x="1354835" y="546375"/>
                </a:lnTo>
                <a:lnTo>
                  <a:pt x="1359586" y="551760"/>
                </a:lnTo>
                <a:lnTo>
                  <a:pt x="1364020" y="557778"/>
                </a:lnTo>
                <a:lnTo>
                  <a:pt x="1367503" y="564430"/>
                </a:lnTo>
                <a:lnTo>
                  <a:pt x="1370987" y="571398"/>
                </a:lnTo>
                <a:lnTo>
                  <a:pt x="1373837" y="579634"/>
                </a:lnTo>
                <a:lnTo>
                  <a:pt x="1375104" y="583751"/>
                </a:lnTo>
                <a:lnTo>
                  <a:pt x="1376371" y="588186"/>
                </a:lnTo>
                <a:lnTo>
                  <a:pt x="1377955" y="597055"/>
                </a:lnTo>
                <a:lnTo>
                  <a:pt x="1379222" y="606557"/>
                </a:lnTo>
                <a:lnTo>
                  <a:pt x="1379538" y="616377"/>
                </a:lnTo>
                <a:lnTo>
                  <a:pt x="1379222" y="627463"/>
                </a:lnTo>
                <a:lnTo>
                  <a:pt x="1378905" y="637915"/>
                </a:lnTo>
                <a:lnTo>
                  <a:pt x="1378588" y="647101"/>
                </a:lnTo>
                <a:lnTo>
                  <a:pt x="1377955" y="655970"/>
                </a:lnTo>
                <a:lnTo>
                  <a:pt x="1376054" y="673074"/>
                </a:lnTo>
                <a:lnTo>
                  <a:pt x="1373204" y="690179"/>
                </a:lnTo>
                <a:lnTo>
                  <a:pt x="1370037" y="706967"/>
                </a:lnTo>
                <a:lnTo>
                  <a:pt x="1366237" y="725021"/>
                </a:lnTo>
                <a:lnTo>
                  <a:pt x="1361803" y="745293"/>
                </a:lnTo>
                <a:lnTo>
                  <a:pt x="1357369" y="769366"/>
                </a:lnTo>
                <a:lnTo>
                  <a:pt x="1352301" y="797873"/>
                </a:lnTo>
                <a:lnTo>
                  <a:pt x="1346917" y="830815"/>
                </a:lnTo>
                <a:lnTo>
                  <a:pt x="1344384" y="849503"/>
                </a:lnTo>
                <a:lnTo>
                  <a:pt x="1341533" y="870092"/>
                </a:lnTo>
                <a:lnTo>
                  <a:pt x="1338683" y="892264"/>
                </a:lnTo>
                <a:lnTo>
                  <a:pt x="1335832" y="916654"/>
                </a:lnTo>
                <a:lnTo>
                  <a:pt x="1296561" y="916654"/>
                </a:lnTo>
                <a:lnTo>
                  <a:pt x="1293710" y="892264"/>
                </a:lnTo>
                <a:lnTo>
                  <a:pt x="1290860" y="870092"/>
                </a:lnTo>
                <a:lnTo>
                  <a:pt x="1288326" y="849820"/>
                </a:lnTo>
                <a:lnTo>
                  <a:pt x="1285792" y="831132"/>
                </a:lnTo>
                <a:lnTo>
                  <a:pt x="1280092" y="797873"/>
                </a:lnTo>
                <a:lnTo>
                  <a:pt x="1275341" y="769366"/>
                </a:lnTo>
                <a:lnTo>
                  <a:pt x="1270590" y="745293"/>
                </a:lnTo>
                <a:lnTo>
                  <a:pt x="1266473" y="725021"/>
                </a:lnTo>
                <a:lnTo>
                  <a:pt x="1262356" y="706967"/>
                </a:lnTo>
                <a:lnTo>
                  <a:pt x="1258872" y="690179"/>
                </a:lnTo>
                <a:lnTo>
                  <a:pt x="1256339" y="673074"/>
                </a:lnTo>
                <a:lnTo>
                  <a:pt x="1254438" y="655970"/>
                </a:lnTo>
                <a:lnTo>
                  <a:pt x="1253805" y="647101"/>
                </a:lnTo>
                <a:lnTo>
                  <a:pt x="1252855" y="637915"/>
                </a:lnTo>
                <a:lnTo>
                  <a:pt x="1252538" y="627463"/>
                </a:lnTo>
                <a:lnTo>
                  <a:pt x="1252538" y="616377"/>
                </a:lnTo>
                <a:lnTo>
                  <a:pt x="1252855" y="606557"/>
                </a:lnTo>
                <a:lnTo>
                  <a:pt x="1254122" y="597055"/>
                </a:lnTo>
                <a:lnTo>
                  <a:pt x="1255705" y="588186"/>
                </a:lnTo>
                <a:lnTo>
                  <a:pt x="1256972" y="583751"/>
                </a:lnTo>
                <a:lnTo>
                  <a:pt x="1258239" y="579634"/>
                </a:lnTo>
                <a:lnTo>
                  <a:pt x="1261406" y="571398"/>
                </a:lnTo>
                <a:lnTo>
                  <a:pt x="1264573" y="564430"/>
                </a:lnTo>
                <a:lnTo>
                  <a:pt x="1268374" y="557778"/>
                </a:lnTo>
                <a:lnTo>
                  <a:pt x="1272807" y="551760"/>
                </a:lnTo>
                <a:lnTo>
                  <a:pt x="1277241" y="546375"/>
                </a:lnTo>
                <a:lnTo>
                  <a:pt x="1281992" y="541941"/>
                </a:lnTo>
                <a:lnTo>
                  <a:pt x="1287376" y="537823"/>
                </a:lnTo>
                <a:lnTo>
                  <a:pt x="1293077" y="534655"/>
                </a:lnTo>
                <a:lnTo>
                  <a:pt x="1298778" y="531805"/>
                </a:lnTo>
                <a:lnTo>
                  <a:pt x="1304162" y="529904"/>
                </a:lnTo>
                <a:lnTo>
                  <a:pt x="1310179" y="528954"/>
                </a:lnTo>
                <a:lnTo>
                  <a:pt x="1315880" y="528637"/>
                </a:lnTo>
                <a:close/>
                <a:moveTo>
                  <a:pt x="1316038" y="427125"/>
                </a:moveTo>
                <a:lnTo>
                  <a:pt x="1306196" y="427443"/>
                </a:lnTo>
                <a:lnTo>
                  <a:pt x="1296353" y="427761"/>
                </a:lnTo>
                <a:lnTo>
                  <a:pt x="1283971" y="428715"/>
                </a:lnTo>
                <a:lnTo>
                  <a:pt x="1269048" y="430622"/>
                </a:lnTo>
                <a:lnTo>
                  <a:pt x="1252221" y="432529"/>
                </a:lnTo>
                <a:lnTo>
                  <a:pt x="1233806" y="435390"/>
                </a:lnTo>
                <a:lnTo>
                  <a:pt x="1224281" y="437615"/>
                </a:lnTo>
                <a:lnTo>
                  <a:pt x="1214121" y="439523"/>
                </a:lnTo>
                <a:lnTo>
                  <a:pt x="1204278" y="441748"/>
                </a:lnTo>
                <a:lnTo>
                  <a:pt x="1193483" y="444609"/>
                </a:lnTo>
                <a:lnTo>
                  <a:pt x="1183323" y="447470"/>
                </a:lnTo>
                <a:lnTo>
                  <a:pt x="1172528" y="450967"/>
                </a:lnTo>
                <a:lnTo>
                  <a:pt x="1161733" y="454463"/>
                </a:lnTo>
                <a:lnTo>
                  <a:pt x="1150938" y="458914"/>
                </a:lnTo>
                <a:lnTo>
                  <a:pt x="1140143" y="463364"/>
                </a:lnTo>
                <a:lnTo>
                  <a:pt x="1129348" y="467814"/>
                </a:lnTo>
                <a:lnTo>
                  <a:pt x="1118871" y="473218"/>
                </a:lnTo>
                <a:lnTo>
                  <a:pt x="1108393" y="478940"/>
                </a:lnTo>
                <a:lnTo>
                  <a:pt x="1097916" y="484980"/>
                </a:lnTo>
                <a:lnTo>
                  <a:pt x="1088073" y="491338"/>
                </a:lnTo>
                <a:lnTo>
                  <a:pt x="1078231" y="498331"/>
                </a:lnTo>
                <a:lnTo>
                  <a:pt x="1069023" y="505960"/>
                </a:lnTo>
                <a:lnTo>
                  <a:pt x="1059498" y="514225"/>
                </a:lnTo>
                <a:lnTo>
                  <a:pt x="1050926" y="522808"/>
                </a:lnTo>
                <a:lnTo>
                  <a:pt x="1043623" y="530755"/>
                </a:lnTo>
                <a:lnTo>
                  <a:pt x="1036638" y="539656"/>
                </a:lnTo>
                <a:lnTo>
                  <a:pt x="1029971" y="548557"/>
                </a:lnTo>
                <a:lnTo>
                  <a:pt x="1023938" y="557775"/>
                </a:lnTo>
                <a:lnTo>
                  <a:pt x="1018541" y="567312"/>
                </a:lnTo>
                <a:lnTo>
                  <a:pt x="1013461" y="577166"/>
                </a:lnTo>
                <a:lnTo>
                  <a:pt x="1009333" y="587656"/>
                </a:lnTo>
                <a:lnTo>
                  <a:pt x="1005206" y="598464"/>
                </a:lnTo>
                <a:lnTo>
                  <a:pt x="1001713" y="608954"/>
                </a:lnTo>
                <a:lnTo>
                  <a:pt x="998856" y="620398"/>
                </a:lnTo>
                <a:lnTo>
                  <a:pt x="996633" y="632160"/>
                </a:lnTo>
                <a:lnTo>
                  <a:pt x="994728" y="643922"/>
                </a:lnTo>
                <a:lnTo>
                  <a:pt x="993458" y="656319"/>
                </a:lnTo>
                <a:lnTo>
                  <a:pt x="992506" y="668716"/>
                </a:lnTo>
                <a:lnTo>
                  <a:pt x="992506" y="681750"/>
                </a:lnTo>
                <a:lnTo>
                  <a:pt x="992506" y="694783"/>
                </a:lnTo>
                <a:lnTo>
                  <a:pt x="993141" y="707498"/>
                </a:lnTo>
                <a:lnTo>
                  <a:pt x="994093" y="719260"/>
                </a:lnTo>
                <a:lnTo>
                  <a:pt x="994728" y="730704"/>
                </a:lnTo>
                <a:lnTo>
                  <a:pt x="996316" y="741829"/>
                </a:lnTo>
                <a:lnTo>
                  <a:pt x="997586" y="752002"/>
                </a:lnTo>
                <a:lnTo>
                  <a:pt x="998856" y="762174"/>
                </a:lnTo>
                <a:lnTo>
                  <a:pt x="1000443" y="771393"/>
                </a:lnTo>
                <a:lnTo>
                  <a:pt x="1002031" y="780611"/>
                </a:lnTo>
                <a:lnTo>
                  <a:pt x="1003936" y="789194"/>
                </a:lnTo>
                <a:lnTo>
                  <a:pt x="1005841" y="797777"/>
                </a:lnTo>
                <a:lnTo>
                  <a:pt x="1008063" y="805724"/>
                </a:lnTo>
                <a:lnTo>
                  <a:pt x="1010603" y="813035"/>
                </a:lnTo>
                <a:lnTo>
                  <a:pt x="1012826" y="820347"/>
                </a:lnTo>
                <a:lnTo>
                  <a:pt x="1015683" y="827022"/>
                </a:lnTo>
                <a:lnTo>
                  <a:pt x="1018223" y="833698"/>
                </a:lnTo>
                <a:lnTo>
                  <a:pt x="1020763" y="840055"/>
                </a:lnTo>
                <a:lnTo>
                  <a:pt x="1023621" y="846095"/>
                </a:lnTo>
                <a:lnTo>
                  <a:pt x="1026478" y="851817"/>
                </a:lnTo>
                <a:lnTo>
                  <a:pt x="1032828" y="862943"/>
                </a:lnTo>
                <a:lnTo>
                  <a:pt x="1039496" y="872797"/>
                </a:lnTo>
                <a:lnTo>
                  <a:pt x="1046481" y="882652"/>
                </a:lnTo>
                <a:lnTo>
                  <a:pt x="1053466" y="891552"/>
                </a:lnTo>
                <a:lnTo>
                  <a:pt x="1061086" y="900135"/>
                </a:lnTo>
                <a:lnTo>
                  <a:pt x="1076643" y="917301"/>
                </a:lnTo>
                <a:lnTo>
                  <a:pt x="1091883" y="934467"/>
                </a:lnTo>
                <a:lnTo>
                  <a:pt x="1099821" y="943367"/>
                </a:lnTo>
                <a:lnTo>
                  <a:pt x="1107441" y="952904"/>
                </a:lnTo>
                <a:lnTo>
                  <a:pt x="1115061" y="962758"/>
                </a:lnTo>
                <a:lnTo>
                  <a:pt x="1122681" y="973566"/>
                </a:lnTo>
                <a:lnTo>
                  <a:pt x="1129983" y="985010"/>
                </a:lnTo>
                <a:lnTo>
                  <a:pt x="1136968" y="996772"/>
                </a:lnTo>
                <a:lnTo>
                  <a:pt x="1143953" y="1009805"/>
                </a:lnTo>
                <a:lnTo>
                  <a:pt x="1150938" y="1024427"/>
                </a:lnTo>
                <a:lnTo>
                  <a:pt x="1153796" y="1031739"/>
                </a:lnTo>
                <a:lnTo>
                  <a:pt x="1157288" y="1039686"/>
                </a:lnTo>
                <a:lnTo>
                  <a:pt x="1160146" y="1047633"/>
                </a:lnTo>
                <a:lnTo>
                  <a:pt x="1162686" y="1056216"/>
                </a:lnTo>
                <a:lnTo>
                  <a:pt x="1165543" y="1064799"/>
                </a:lnTo>
                <a:lnTo>
                  <a:pt x="1168083" y="1074017"/>
                </a:lnTo>
                <a:lnTo>
                  <a:pt x="1170941" y="1083554"/>
                </a:lnTo>
                <a:lnTo>
                  <a:pt x="1173163" y="1093408"/>
                </a:lnTo>
                <a:lnTo>
                  <a:pt x="1175386" y="1103580"/>
                </a:lnTo>
                <a:lnTo>
                  <a:pt x="1177608" y="1114388"/>
                </a:lnTo>
                <a:lnTo>
                  <a:pt x="1179513" y="1125196"/>
                </a:lnTo>
                <a:lnTo>
                  <a:pt x="1181418" y="1136958"/>
                </a:lnTo>
                <a:lnTo>
                  <a:pt x="1181680" y="1141412"/>
                </a:lnTo>
                <a:lnTo>
                  <a:pt x="1456680" y="1141412"/>
                </a:lnTo>
                <a:lnTo>
                  <a:pt x="1456691" y="1136958"/>
                </a:lnTo>
                <a:lnTo>
                  <a:pt x="1458596" y="1125196"/>
                </a:lnTo>
                <a:lnTo>
                  <a:pt x="1460818" y="1114388"/>
                </a:lnTo>
                <a:lnTo>
                  <a:pt x="1462723" y="1103580"/>
                </a:lnTo>
                <a:lnTo>
                  <a:pt x="1464946" y="1093408"/>
                </a:lnTo>
                <a:lnTo>
                  <a:pt x="1467486" y="1083554"/>
                </a:lnTo>
                <a:lnTo>
                  <a:pt x="1470026" y="1074017"/>
                </a:lnTo>
                <a:lnTo>
                  <a:pt x="1472883" y="1064799"/>
                </a:lnTo>
                <a:lnTo>
                  <a:pt x="1475423" y="1056216"/>
                </a:lnTo>
                <a:lnTo>
                  <a:pt x="1478281" y="1047633"/>
                </a:lnTo>
                <a:lnTo>
                  <a:pt x="1481456" y="1039686"/>
                </a:lnTo>
                <a:lnTo>
                  <a:pt x="1484313" y="1031739"/>
                </a:lnTo>
                <a:lnTo>
                  <a:pt x="1487806" y="1024427"/>
                </a:lnTo>
                <a:lnTo>
                  <a:pt x="1494156" y="1009805"/>
                </a:lnTo>
                <a:lnTo>
                  <a:pt x="1501141" y="996772"/>
                </a:lnTo>
                <a:lnTo>
                  <a:pt x="1508443" y="985010"/>
                </a:lnTo>
                <a:lnTo>
                  <a:pt x="1515746" y="973566"/>
                </a:lnTo>
                <a:lnTo>
                  <a:pt x="1523048" y="962758"/>
                </a:lnTo>
                <a:lnTo>
                  <a:pt x="1530986" y="952904"/>
                </a:lnTo>
                <a:lnTo>
                  <a:pt x="1538606" y="943367"/>
                </a:lnTo>
                <a:lnTo>
                  <a:pt x="1546543" y="934467"/>
                </a:lnTo>
                <a:lnTo>
                  <a:pt x="1561466" y="917301"/>
                </a:lnTo>
                <a:lnTo>
                  <a:pt x="1577341" y="900135"/>
                </a:lnTo>
                <a:lnTo>
                  <a:pt x="1584643" y="891552"/>
                </a:lnTo>
                <a:lnTo>
                  <a:pt x="1591946" y="882652"/>
                </a:lnTo>
                <a:lnTo>
                  <a:pt x="1598613" y="872797"/>
                </a:lnTo>
                <a:lnTo>
                  <a:pt x="1605281" y="862943"/>
                </a:lnTo>
                <a:lnTo>
                  <a:pt x="1611631" y="851817"/>
                </a:lnTo>
                <a:lnTo>
                  <a:pt x="1614806" y="846095"/>
                </a:lnTo>
                <a:lnTo>
                  <a:pt x="1617346" y="840055"/>
                </a:lnTo>
                <a:lnTo>
                  <a:pt x="1620203" y="833698"/>
                </a:lnTo>
                <a:lnTo>
                  <a:pt x="1623061" y="827022"/>
                </a:lnTo>
                <a:lnTo>
                  <a:pt x="1625283" y="820347"/>
                </a:lnTo>
                <a:lnTo>
                  <a:pt x="1628141" y="813035"/>
                </a:lnTo>
                <a:lnTo>
                  <a:pt x="1630046" y="805724"/>
                </a:lnTo>
                <a:lnTo>
                  <a:pt x="1632268" y="797777"/>
                </a:lnTo>
                <a:lnTo>
                  <a:pt x="1634491" y="789194"/>
                </a:lnTo>
                <a:lnTo>
                  <a:pt x="1636396" y="780611"/>
                </a:lnTo>
                <a:lnTo>
                  <a:pt x="1637983" y="771393"/>
                </a:lnTo>
                <a:lnTo>
                  <a:pt x="1639571" y="762174"/>
                </a:lnTo>
                <a:lnTo>
                  <a:pt x="1641158" y="752002"/>
                </a:lnTo>
                <a:lnTo>
                  <a:pt x="1642428" y="741829"/>
                </a:lnTo>
                <a:lnTo>
                  <a:pt x="1643381" y="730704"/>
                </a:lnTo>
                <a:lnTo>
                  <a:pt x="1644333" y="719260"/>
                </a:lnTo>
                <a:lnTo>
                  <a:pt x="1644968" y="707498"/>
                </a:lnTo>
                <a:lnTo>
                  <a:pt x="1645603" y="694783"/>
                </a:lnTo>
                <a:lnTo>
                  <a:pt x="1645921" y="681750"/>
                </a:lnTo>
                <a:lnTo>
                  <a:pt x="1645603" y="668716"/>
                </a:lnTo>
                <a:lnTo>
                  <a:pt x="1644968" y="656319"/>
                </a:lnTo>
                <a:lnTo>
                  <a:pt x="1643698" y="643922"/>
                </a:lnTo>
                <a:lnTo>
                  <a:pt x="1641793" y="632160"/>
                </a:lnTo>
                <a:lnTo>
                  <a:pt x="1639253" y="620398"/>
                </a:lnTo>
                <a:lnTo>
                  <a:pt x="1636396" y="608954"/>
                </a:lnTo>
                <a:lnTo>
                  <a:pt x="1632903" y="598464"/>
                </a:lnTo>
                <a:lnTo>
                  <a:pt x="1629411" y="587656"/>
                </a:lnTo>
                <a:lnTo>
                  <a:pt x="1624648" y="577166"/>
                </a:lnTo>
                <a:lnTo>
                  <a:pt x="1619568" y="567312"/>
                </a:lnTo>
                <a:lnTo>
                  <a:pt x="1614488" y="557775"/>
                </a:lnTo>
                <a:lnTo>
                  <a:pt x="1608456" y="548557"/>
                </a:lnTo>
                <a:lnTo>
                  <a:pt x="1602106" y="539656"/>
                </a:lnTo>
                <a:lnTo>
                  <a:pt x="1595121" y="530755"/>
                </a:lnTo>
                <a:lnTo>
                  <a:pt x="1587183" y="522808"/>
                </a:lnTo>
                <a:lnTo>
                  <a:pt x="1578611" y="514225"/>
                </a:lnTo>
                <a:lnTo>
                  <a:pt x="1569721" y="505960"/>
                </a:lnTo>
                <a:lnTo>
                  <a:pt x="1559878" y="498331"/>
                </a:lnTo>
                <a:lnTo>
                  <a:pt x="1550353" y="491338"/>
                </a:lnTo>
                <a:lnTo>
                  <a:pt x="1540193" y="484980"/>
                </a:lnTo>
                <a:lnTo>
                  <a:pt x="1529716" y="478622"/>
                </a:lnTo>
                <a:lnTo>
                  <a:pt x="1519556" y="473218"/>
                </a:lnTo>
                <a:lnTo>
                  <a:pt x="1508761" y="467814"/>
                </a:lnTo>
                <a:lnTo>
                  <a:pt x="1497966" y="463046"/>
                </a:lnTo>
                <a:lnTo>
                  <a:pt x="1487488" y="458596"/>
                </a:lnTo>
                <a:lnTo>
                  <a:pt x="1476376" y="454463"/>
                </a:lnTo>
                <a:lnTo>
                  <a:pt x="1465581" y="450967"/>
                </a:lnTo>
                <a:lnTo>
                  <a:pt x="1455103" y="447470"/>
                </a:lnTo>
                <a:lnTo>
                  <a:pt x="1444308" y="444609"/>
                </a:lnTo>
                <a:lnTo>
                  <a:pt x="1434148" y="441748"/>
                </a:lnTo>
                <a:lnTo>
                  <a:pt x="1423988" y="439523"/>
                </a:lnTo>
                <a:lnTo>
                  <a:pt x="1413828" y="437615"/>
                </a:lnTo>
                <a:lnTo>
                  <a:pt x="1404303" y="435390"/>
                </a:lnTo>
                <a:lnTo>
                  <a:pt x="1385888" y="432529"/>
                </a:lnTo>
                <a:lnTo>
                  <a:pt x="1369061" y="430304"/>
                </a:lnTo>
                <a:lnTo>
                  <a:pt x="1354456" y="428715"/>
                </a:lnTo>
                <a:lnTo>
                  <a:pt x="1342073" y="427761"/>
                </a:lnTo>
                <a:lnTo>
                  <a:pt x="1332866" y="427443"/>
                </a:lnTo>
                <a:lnTo>
                  <a:pt x="1323023" y="427125"/>
                </a:lnTo>
                <a:lnTo>
                  <a:pt x="1316038" y="427125"/>
                </a:lnTo>
                <a:close/>
                <a:moveTo>
                  <a:pt x="1309371" y="354012"/>
                </a:moveTo>
                <a:lnTo>
                  <a:pt x="1315403" y="354012"/>
                </a:lnTo>
                <a:lnTo>
                  <a:pt x="1322071" y="354012"/>
                </a:lnTo>
                <a:lnTo>
                  <a:pt x="1328103" y="354012"/>
                </a:lnTo>
                <a:lnTo>
                  <a:pt x="1337628" y="354330"/>
                </a:lnTo>
                <a:lnTo>
                  <a:pt x="1350011" y="354966"/>
                </a:lnTo>
                <a:lnTo>
                  <a:pt x="1365568" y="356237"/>
                </a:lnTo>
                <a:lnTo>
                  <a:pt x="1383666" y="358145"/>
                </a:lnTo>
                <a:lnTo>
                  <a:pt x="1403351" y="361006"/>
                </a:lnTo>
                <a:lnTo>
                  <a:pt x="1413828" y="362913"/>
                </a:lnTo>
                <a:lnTo>
                  <a:pt x="1424941" y="364820"/>
                </a:lnTo>
                <a:lnTo>
                  <a:pt x="1436371" y="367363"/>
                </a:lnTo>
                <a:lnTo>
                  <a:pt x="1448118" y="369906"/>
                </a:lnTo>
                <a:lnTo>
                  <a:pt x="1460183" y="373085"/>
                </a:lnTo>
                <a:lnTo>
                  <a:pt x="1471931" y="376264"/>
                </a:lnTo>
                <a:lnTo>
                  <a:pt x="1484313" y="380079"/>
                </a:lnTo>
                <a:lnTo>
                  <a:pt x="1497013" y="383893"/>
                </a:lnTo>
                <a:lnTo>
                  <a:pt x="1509396" y="388661"/>
                </a:lnTo>
                <a:lnTo>
                  <a:pt x="1522096" y="393748"/>
                </a:lnTo>
                <a:lnTo>
                  <a:pt x="1534478" y="399152"/>
                </a:lnTo>
                <a:lnTo>
                  <a:pt x="1547178" y="405191"/>
                </a:lnTo>
                <a:lnTo>
                  <a:pt x="1559561" y="411549"/>
                </a:lnTo>
                <a:lnTo>
                  <a:pt x="1571943" y="418542"/>
                </a:lnTo>
                <a:lnTo>
                  <a:pt x="1584008" y="425854"/>
                </a:lnTo>
                <a:lnTo>
                  <a:pt x="1595756" y="433801"/>
                </a:lnTo>
                <a:lnTo>
                  <a:pt x="1607186" y="442384"/>
                </a:lnTo>
                <a:lnTo>
                  <a:pt x="1618616" y="451602"/>
                </a:lnTo>
                <a:lnTo>
                  <a:pt x="1629728" y="461139"/>
                </a:lnTo>
                <a:lnTo>
                  <a:pt x="1640206" y="471629"/>
                </a:lnTo>
                <a:lnTo>
                  <a:pt x="1650366" y="483073"/>
                </a:lnTo>
                <a:lnTo>
                  <a:pt x="1659891" y="494199"/>
                </a:lnTo>
                <a:lnTo>
                  <a:pt x="1668463" y="506278"/>
                </a:lnTo>
                <a:lnTo>
                  <a:pt x="1672591" y="512318"/>
                </a:lnTo>
                <a:lnTo>
                  <a:pt x="1676401" y="518676"/>
                </a:lnTo>
                <a:lnTo>
                  <a:pt x="1680211" y="525033"/>
                </a:lnTo>
                <a:lnTo>
                  <a:pt x="1683703" y="531391"/>
                </a:lnTo>
                <a:lnTo>
                  <a:pt x="1690371" y="544424"/>
                </a:lnTo>
                <a:lnTo>
                  <a:pt x="1696403" y="558093"/>
                </a:lnTo>
                <a:lnTo>
                  <a:pt x="1701801" y="572398"/>
                </a:lnTo>
                <a:lnTo>
                  <a:pt x="1706563" y="586703"/>
                </a:lnTo>
                <a:lnTo>
                  <a:pt x="1710056" y="601325"/>
                </a:lnTo>
                <a:lnTo>
                  <a:pt x="1713548" y="616266"/>
                </a:lnTo>
                <a:lnTo>
                  <a:pt x="1715771" y="631842"/>
                </a:lnTo>
                <a:lnTo>
                  <a:pt x="1717993" y="647736"/>
                </a:lnTo>
                <a:lnTo>
                  <a:pt x="1718946" y="663948"/>
                </a:lnTo>
                <a:lnTo>
                  <a:pt x="1719263" y="680478"/>
                </a:lnTo>
                <a:lnTo>
                  <a:pt x="1718946" y="697644"/>
                </a:lnTo>
                <a:lnTo>
                  <a:pt x="1718311" y="712584"/>
                </a:lnTo>
                <a:lnTo>
                  <a:pt x="1717041" y="727207"/>
                </a:lnTo>
                <a:lnTo>
                  <a:pt x="1716088" y="740876"/>
                </a:lnTo>
                <a:lnTo>
                  <a:pt x="1714501" y="753909"/>
                </a:lnTo>
                <a:lnTo>
                  <a:pt x="1712913" y="766624"/>
                </a:lnTo>
                <a:lnTo>
                  <a:pt x="1711326" y="778704"/>
                </a:lnTo>
                <a:lnTo>
                  <a:pt x="1709103" y="790148"/>
                </a:lnTo>
                <a:lnTo>
                  <a:pt x="1706881" y="801274"/>
                </a:lnTo>
                <a:lnTo>
                  <a:pt x="1704658" y="812082"/>
                </a:lnTo>
                <a:lnTo>
                  <a:pt x="1701801" y="821936"/>
                </a:lnTo>
                <a:lnTo>
                  <a:pt x="1698943" y="831790"/>
                </a:lnTo>
                <a:lnTo>
                  <a:pt x="1696086" y="841009"/>
                </a:lnTo>
                <a:lnTo>
                  <a:pt x="1692911" y="849910"/>
                </a:lnTo>
                <a:lnTo>
                  <a:pt x="1689736" y="858175"/>
                </a:lnTo>
                <a:lnTo>
                  <a:pt x="1686243" y="866122"/>
                </a:lnTo>
                <a:lnTo>
                  <a:pt x="1682751" y="874069"/>
                </a:lnTo>
                <a:lnTo>
                  <a:pt x="1679258" y="881698"/>
                </a:lnTo>
                <a:lnTo>
                  <a:pt x="1675448" y="888691"/>
                </a:lnTo>
                <a:lnTo>
                  <a:pt x="1671321" y="895367"/>
                </a:lnTo>
                <a:lnTo>
                  <a:pt x="1667828" y="902042"/>
                </a:lnTo>
                <a:lnTo>
                  <a:pt x="1659573" y="914440"/>
                </a:lnTo>
                <a:lnTo>
                  <a:pt x="1651001" y="925884"/>
                </a:lnTo>
                <a:lnTo>
                  <a:pt x="1642428" y="936692"/>
                </a:lnTo>
                <a:lnTo>
                  <a:pt x="1633856" y="947182"/>
                </a:lnTo>
                <a:lnTo>
                  <a:pt x="1624648" y="957036"/>
                </a:lnTo>
                <a:lnTo>
                  <a:pt x="1615758" y="966891"/>
                </a:lnTo>
                <a:lnTo>
                  <a:pt x="1602423" y="981831"/>
                </a:lnTo>
                <a:lnTo>
                  <a:pt x="1595756" y="989460"/>
                </a:lnTo>
                <a:lnTo>
                  <a:pt x="1589406" y="997407"/>
                </a:lnTo>
                <a:lnTo>
                  <a:pt x="1583056" y="1005672"/>
                </a:lnTo>
                <a:lnTo>
                  <a:pt x="1576706" y="1014255"/>
                </a:lnTo>
                <a:lnTo>
                  <a:pt x="1570991" y="1023474"/>
                </a:lnTo>
                <a:lnTo>
                  <a:pt x="1564958" y="1033010"/>
                </a:lnTo>
                <a:lnTo>
                  <a:pt x="1559561" y="1043818"/>
                </a:lnTo>
                <a:lnTo>
                  <a:pt x="1554163" y="1054626"/>
                </a:lnTo>
                <a:lnTo>
                  <a:pt x="1549083" y="1067024"/>
                </a:lnTo>
                <a:lnTo>
                  <a:pt x="1544638" y="1080057"/>
                </a:lnTo>
                <a:lnTo>
                  <a:pt x="1540193" y="1094680"/>
                </a:lnTo>
                <a:lnTo>
                  <a:pt x="1536383" y="1110256"/>
                </a:lnTo>
                <a:lnTo>
                  <a:pt x="1532891" y="1127104"/>
                </a:lnTo>
                <a:lnTo>
                  <a:pt x="1529716" y="1144905"/>
                </a:lnTo>
                <a:lnTo>
                  <a:pt x="1529716" y="1286999"/>
                </a:lnTo>
                <a:lnTo>
                  <a:pt x="1526858" y="1293992"/>
                </a:lnTo>
                <a:lnTo>
                  <a:pt x="1525906" y="1296535"/>
                </a:lnTo>
                <a:lnTo>
                  <a:pt x="1523366" y="1300986"/>
                </a:lnTo>
                <a:lnTo>
                  <a:pt x="1520508" y="1306072"/>
                </a:lnTo>
                <a:lnTo>
                  <a:pt x="1516063" y="1312747"/>
                </a:lnTo>
                <a:lnTo>
                  <a:pt x="1510348" y="1320694"/>
                </a:lnTo>
                <a:lnTo>
                  <a:pt x="1503046" y="1328641"/>
                </a:lnTo>
                <a:lnTo>
                  <a:pt x="1499236" y="1333410"/>
                </a:lnTo>
                <a:lnTo>
                  <a:pt x="1494473" y="1337542"/>
                </a:lnTo>
                <a:lnTo>
                  <a:pt x="1489393" y="1342310"/>
                </a:lnTo>
                <a:lnTo>
                  <a:pt x="1483996" y="1346761"/>
                </a:lnTo>
                <a:lnTo>
                  <a:pt x="1478281" y="1351211"/>
                </a:lnTo>
                <a:lnTo>
                  <a:pt x="1471931" y="1355979"/>
                </a:lnTo>
                <a:lnTo>
                  <a:pt x="1465263" y="1360748"/>
                </a:lnTo>
                <a:lnTo>
                  <a:pt x="1457961" y="1365516"/>
                </a:lnTo>
                <a:lnTo>
                  <a:pt x="1450341" y="1369648"/>
                </a:lnTo>
                <a:lnTo>
                  <a:pt x="1442086" y="1374417"/>
                </a:lnTo>
                <a:lnTo>
                  <a:pt x="1432878" y="1378867"/>
                </a:lnTo>
                <a:lnTo>
                  <a:pt x="1423671" y="1382682"/>
                </a:lnTo>
                <a:lnTo>
                  <a:pt x="1413511" y="1386814"/>
                </a:lnTo>
                <a:lnTo>
                  <a:pt x="1403351" y="1390311"/>
                </a:lnTo>
                <a:lnTo>
                  <a:pt x="1392238" y="1394125"/>
                </a:lnTo>
                <a:lnTo>
                  <a:pt x="1380173" y="1397622"/>
                </a:lnTo>
                <a:lnTo>
                  <a:pt x="1367791" y="1400483"/>
                </a:lnTo>
                <a:lnTo>
                  <a:pt x="1354773" y="1403662"/>
                </a:lnTo>
                <a:lnTo>
                  <a:pt x="1341121" y="1405887"/>
                </a:lnTo>
                <a:lnTo>
                  <a:pt x="1326833" y="1407794"/>
                </a:lnTo>
                <a:lnTo>
                  <a:pt x="1324611" y="1408112"/>
                </a:lnTo>
                <a:lnTo>
                  <a:pt x="1311276" y="1407794"/>
                </a:lnTo>
                <a:lnTo>
                  <a:pt x="1296988" y="1405887"/>
                </a:lnTo>
                <a:lnTo>
                  <a:pt x="1283336" y="1403662"/>
                </a:lnTo>
                <a:lnTo>
                  <a:pt x="1270318" y="1400483"/>
                </a:lnTo>
                <a:lnTo>
                  <a:pt x="1257936" y="1397622"/>
                </a:lnTo>
                <a:lnTo>
                  <a:pt x="1246188" y="1394125"/>
                </a:lnTo>
                <a:lnTo>
                  <a:pt x="1235076" y="1390311"/>
                </a:lnTo>
                <a:lnTo>
                  <a:pt x="1224598" y="1386814"/>
                </a:lnTo>
                <a:lnTo>
                  <a:pt x="1214438" y="1382682"/>
                </a:lnTo>
                <a:lnTo>
                  <a:pt x="1205231" y="1378867"/>
                </a:lnTo>
                <a:lnTo>
                  <a:pt x="1196658" y="1374417"/>
                </a:lnTo>
                <a:lnTo>
                  <a:pt x="1192940" y="1372348"/>
                </a:lnTo>
                <a:lnTo>
                  <a:pt x="1177471" y="1376937"/>
                </a:lnTo>
                <a:lnTo>
                  <a:pt x="1156831" y="1382967"/>
                </a:lnTo>
                <a:lnTo>
                  <a:pt x="1135872" y="1388679"/>
                </a:lnTo>
                <a:lnTo>
                  <a:pt x="1094591" y="1399787"/>
                </a:lnTo>
                <a:lnTo>
                  <a:pt x="1054580" y="1409625"/>
                </a:lnTo>
                <a:lnTo>
                  <a:pt x="1017744" y="1419462"/>
                </a:lnTo>
                <a:lnTo>
                  <a:pt x="985672" y="1428031"/>
                </a:lnTo>
                <a:lnTo>
                  <a:pt x="971700" y="1432157"/>
                </a:lnTo>
                <a:lnTo>
                  <a:pt x="959633" y="1436282"/>
                </a:lnTo>
                <a:lnTo>
                  <a:pt x="949471" y="1439773"/>
                </a:lnTo>
                <a:lnTo>
                  <a:pt x="941215" y="1443581"/>
                </a:lnTo>
                <a:lnTo>
                  <a:pt x="938357" y="1445168"/>
                </a:lnTo>
                <a:lnTo>
                  <a:pt x="935499" y="1446755"/>
                </a:lnTo>
                <a:lnTo>
                  <a:pt x="933594" y="1448024"/>
                </a:lnTo>
                <a:lnTo>
                  <a:pt x="932324" y="1449928"/>
                </a:lnTo>
                <a:lnTo>
                  <a:pt x="932006" y="1451198"/>
                </a:lnTo>
                <a:lnTo>
                  <a:pt x="932006" y="1452784"/>
                </a:lnTo>
                <a:lnTo>
                  <a:pt x="932641" y="1454054"/>
                </a:lnTo>
                <a:lnTo>
                  <a:pt x="934229" y="1455641"/>
                </a:lnTo>
                <a:lnTo>
                  <a:pt x="938675" y="1457862"/>
                </a:lnTo>
                <a:lnTo>
                  <a:pt x="944390" y="1460401"/>
                </a:lnTo>
                <a:lnTo>
                  <a:pt x="950741" y="1462940"/>
                </a:lnTo>
                <a:lnTo>
                  <a:pt x="958363" y="1465161"/>
                </a:lnTo>
                <a:lnTo>
                  <a:pt x="966619" y="1467065"/>
                </a:lnTo>
                <a:lnTo>
                  <a:pt x="976145" y="1469604"/>
                </a:lnTo>
                <a:lnTo>
                  <a:pt x="985672" y="1471508"/>
                </a:lnTo>
                <a:lnTo>
                  <a:pt x="996468" y="1473412"/>
                </a:lnTo>
                <a:lnTo>
                  <a:pt x="1019014" y="1477538"/>
                </a:lnTo>
                <a:lnTo>
                  <a:pt x="1043783" y="1481029"/>
                </a:lnTo>
                <a:lnTo>
                  <a:pt x="1069505" y="1484202"/>
                </a:lnTo>
                <a:lnTo>
                  <a:pt x="1095861" y="1486741"/>
                </a:lnTo>
                <a:lnTo>
                  <a:pt x="1122218" y="1489597"/>
                </a:lnTo>
                <a:lnTo>
                  <a:pt x="1147939" y="1491819"/>
                </a:lnTo>
                <a:lnTo>
                  <a:pt x="1172708" y="1493723"/>
                </a:lnTo>
                <a:lnTo>
                  <a:pt x="1195889" y="1495309"/>
                </a:lnTo>
                <a:lnTo>
                  <a:pt x="1233995" y="1497214"/>
                </a:lnTo>
                <a:lnTo>
                  <a:pt x="1247967" y="1497848"/>
                </a:lnTo>
                <a:lnTo>
                  <a:pt x="1257811" y="1497848"/>
                </a:lnTo>
                <a:lnTo>
                  <a:pt x="1260034" y="1497848"/>
                </a:lnTo>
                <a:lnTo>
                  <a:pt x="1262574" y="1497531"/>
                </a:lnTo>
                <a:lnTo>
                  <a:pt x="1268925" y="1495944"/>
                </a:lnTo>
                <a:lnTo>
                  <a:pt x="1276864" y="1493723"/>
                </a:lnTo>
                <a:lnTo>
                  <a:pt x="1286391" y="1490549"/>
                </a:lnTo>
                <a:lnTo>
                  <a:pt x="1297187" y="1486106"/>
                </a:lnTo>
                <a:lnTo>
                  <a:pt x="1309254" y="1481663"/>
                </a:lnTo>
                <a:lnTo>
                  <a:pt x="1337516" y="1470239"/>
                </a:lnTo>
                <a:lnTo>
                  <a:pt x="1369588" y="1456593"/>
                </a:lnTo>
                <a:lnTo>
                  <a:pt x="1404836" y="1440725"/>
                </a:lnTo>
                <a:lnTo>
                  <a:pt x="1483271" y="1406768"/>
                </a:lnTo>
                <a:lnTo>
                  <a:pt x="1524870" y="1388679"/>
                </a:lnTo>
                <a:lnTo>
                  <a:pt x="1566786" y="1370908"/>
                </a:lnTo>
                <a:lnTo>
                  <a:pt x="1608703" y="1354088"/>
                </a:lnTo>
                <a:lnTo>
                  <a:pt x="1629343" y="1346154"/>
                </a:lnTo>
                <a:lnTo>
                  <a:pt x="1649666" y="1337903"/>
                </a:lnTo>
                <a:lnTo>
                  <a:pt x="1669672" y="1330604"/>
                </a:lnTo>
                <a:lnTo>
                  <a:pt x="1689043" y="1323622"/>
                </a:lnTo>
                <a:lnTo>
                  <a:pt x="1708095" y="1317275"/>
                </a:lnTo>
                <a:lnTo>
                  <a:pt x="1726513" y="1311246"/>
                </a:lnTo>
                <a:lnTo>
                  <a:pt x="1743978" y="1305851"/>
                </a:lnTo>
                <a:lnTo>
                  <a:pt x="1760491" y="1301725"/>
                </a:lnTo>
                <a:lnTo>
                  <a:pt x="1776368" y="1297599"/>
                </a:lnTo>
                <a:lnTo>
                  <a:pt x="1790976" y="1294743"/>
                </a:lnTo>
                <a:lnTo>
                  <a:pt x="1804630" y="1292204"/>
                </a:lnTo>
                <a:lnTo>
                  <a:pt x="1817650" y="1290618"/>
                </a:lnTo>
                <a:lnTo>
                  <a:pt x="1829717" y="1289031"/>
                </a:lnTo>
                <a:lnTo>
                  <a:pt x="1840831" y="1288396"/>
                </a:lnTo>
                <a:lnTo>
                  <a:pt x="1851310" y="1287762"/>
                </a:lnTo>
                <a:lnTo>
                  <a:pt x="1860836" y="1287127"/>
                </a:lnTo>
                <a:lnTo>
                  <a:pt x="1869728" y="1287762"/>
                </a:lnTo>
                <a:lnTo>
                  <a:pt x="1877984" y="1288396"/>
                </a:lnTo>
                <a:lnTo>
                  <a:pt x="1885605" y="1289348"/>
                </a:lnTo>
                <a:lnTo>
                  <a:pt x="1892274" y="1290618"/>
                </a:lnTo>
                <a:lnTo>
                  <a:pt x="1898307" y="1292204"/>
                </a:lnTo>
                <a:lnTo>
                  <a:pt x="1904023" y="1294426"/>
                </a:lnTo>
                <a:lnTo>
                  <a:pt x="1908469" y="1296647"/>
                </a:lnTo>
                <a:lnTo>
                  <a:pt x="1912914" y="1298869"/>
                </a:lnTo>
                <a:lnTo>
                  <a:pt x="1916725" y="1302042"/>
                </a:lnTo>
                <a:lnTo>
                  <a:pt x="1919901" y="1304899"/>
                </a:lnTo>
                <a:lnTo>
                  <a:pt x="1922441" y="1308389"/>
                </a:lnTo>
                <a:lnTo>
                  <a:pt x="1924664" y="1311880"/>
                </a:lnTo>
                <a:lnTo>
                  <a:pt x="1926252" y="1315688"/>
                </a:lnTo>
                <a:lnTo>
                  <a:pt x="1927522" y="1319497"/>
                </a:lnTo>
                <a:lnTo>
                  <a:pt x="1928157" y="1323622"/>
                </a:lnTo>
                <a:lnTo>
                  <a:pt x="1928474" y="1328065"/>
                </a:lnTo>
                <a:lnTo>
                  <a:pt x="1928474" y="1332825"/>
                </a:lnTo>
                <a:lnTo>
                  <a:pt x="1928157" y="1336951"/>
                </a:lnTo>
                <a:lnTo>
                  <a:pt x="1927522" y="1342029"/>
                </a:lnTo>
                <a:lnTo>
                  <a:pt x="1926252" y="1346789"/>
                </a:lnTo>
                <a:lnTo>
                  <a:pt x="1924981" y="1351549"/>
                </a:lnTo>
                <a:lnTo>
                  <a:pt x="1923711" y="1356627"/>
                </a:lnTo>
                <a:lnTo>
                  <a:pt x="1921488" y="1361704"/>
                </a:lnTo>
                <a:lnTo>
                  <a:pt x="1919583" y="1366782"/>
                </a:lnTo>
                <a:lnTo>
                  <a:pt x="1917728" y="1370490"/>
                </a:lnTo>
                <a:lnTo>
                  <a:pt x="1673225" y="1539875"/>
                </a:lnTo>
                <a:lnTo>
                  <a:pt x="1839536" y="1455101"/>
                </a:lnTo>
                <a:lnTo>
                  <a:pt x="1835829" y="1457509"/>
                </a:lnTo>
                <a:lnTo>
                  <a:pt x="1835750" y="1457545"/>
                </a:lnTo>
                <a:lnTo>
                  <a:pt x="1831940" y="1459449"/>
                </a:lnTo>
                <a:lnTo>
                  <a:pt x="1834797" y="1458179"/>
                </a:lnTo>
                <a:lnTo>
                  <a:pt x="1835829" y="1457509"/>
                </a:lnTo>
                <a:lnTo>
                  <a:pt x="1846229" y="1452784"/>
                </a:lnTo>
                <a:lnTo>
                  <a:pt x="1861789" y="1446437"/>
                </a:lnTo>
                <a:lnTo>
                  <a:pt x="1871633" y="1442629"/>
                </a:lnTo>
                <a:lnTo>
                  <a:pt x="1882112" y="1438821"/>
                </a:lnTo>
                <a:lnTo>
                  <a:pt x="1893226" y="1435013"/>
                </a:lnTo>
                <a:lnTo>
                  <a:pt x="1905293" y="1431204"/>
                </a:lnTo>
                <a:lnTo>
                  <a:pt x="1917995" y="1427714"/>
                </a:lnTo>
                <a:lnTo>
                  <a:pt x="1930697" y="1424857"/>
                </a:lnTo>
                <a:lnTo>
                  <a:pt x="1944034" y="1422001"/>
                </a:lnTo>
                <a:lnTo>
                  <a:pt x="1957054" y="1420097"/>
                </a:lnTo>
                <a:lnTo>
                  <a:pt x="1970391" y="1418828"/>
                </a:lnTo>
                <a:lnTo>
                  <a:pt x="1977059" y="1418510"/>
                </a:lnTo>
                <a:lnTo>
                  <a:pt x="1983410" y="1418193"/>
                </a:lnTo>
                <a:lnTo>
                  <a:pt x="1989761" y="1418510"/>
                </a:lnTo>
                <a:lnTo>
                  <a:pt x="1995795" y="1418828"/>
                </a:lnTo>
                <a:lnTo>
                  <a:pt x="2001828" y="1419780"/>
                </a:lnTo>
                <a:lnTo>
                  <a:pt x="2007862" y="1420732"/>
                </a:lnTo>
                <a:lnTo>
                  <a:pt x="2013577" y="1421684"/>
                </a:lnTo>
                <a:lnTo>
                  <a:pt x="2018658" y="1423588"/>
                </a:lnTo>
                <a:lnTo>
                  <a:pt x="2023739" y="1425175"/>
                </a:lnTo>
                <a:lnTo>
                  <a:pt x="2028820" y="1427079"/>
                </a:lnTo>
                <a:lnTo>
                  <a:pt x="2033265" y="1429618"/>
                </a:lnTo>
                <a:lnTo>
                  <a:pt x="2037394" y="1431839"/>
                </a:lnTo>
                <a:lnTo>
                  <a:pt x="2041839" y="1434378"/>
                </a:lnTo>
                <a:lnTo>
                  <a:pt x="2045650" y="1437234"/>
                </a:lnTo>
                <a:lnTo>
                  <a:pt x="2048825" y="1439773"/>
                </a:lnTo>
                <a:lnTo>
                  <a:pt x="2052001" y="1442946"/>
                </a:lnTo>
                <a:lnTo>
                  <a:pt x="2054859" y="1445803"/>
                </a:lnTo>
                <a:lnTo>
                  <a:pt x="2057082" y="1449294"/>
                </a:lnTo>
                <a:lnTo>
                  <a:pt x="2059305" y="1452467"/>
                </a:lnTo>
                <a:lnTo>
                  <a:pt x="2060892" y="1455958"/>
                </a:lnTo>
                <a:lnTo>
                  <a:pt x="2062162" y="1459131"/>
                </a:lnTo>
                <a:lnTo>
                  <a:pt x="2063115" y="1462622"/>
                </a:lnTo>
                <a:lnTo>
                  <a:pt x="2063433" y="1465796"/>
                </a:lnTo>
                <a:lnTo>
                  <a:pt x="2063750" y="1469287"/>
                </a:lnTo>
                <a:lnTo>
                  <a:pt x="2063433" y="1472778"/>
                </a:lnTo>
                <a:lnTo>
                  <a:pt x="2062480" y="1476268"/>
                </a:lnTo>
                <a:lnTo>
                  <a:pt x="2061210" y="1479442"/>
                </a:lnTo>
                <a:lnTo>
                  <a:pt x="2059622" y="1482933"/>
                </a:lnTo>
                <a:lnTo>
                  <a:pt x="2057082" y="1485789"/>
                </a:lnTo>
                <a:lnTo>
                  <a:pt x="2054541" y="1489280"/>
                </a:lnTo>
                <a:lnTo>
                  <a:pt x="2051048" y="1492136"/>
                </a:lnTo>
                <a:lnTo>
                  <a:pt x="2047555" y="1495309"/>
                </a:lnTo>
                <a:lnTo>
                  <a:pt x="2043110" y="1497848"/>
                </a:lnTo>
                <a:lnTo>
                  <a:pt x="2038029" y="1500704"/>
                </a:lnTo>
                <a:lnTo>
                  <a:pt x="2017071" y="1511494"/>
                </a:lnTo>
                <a:lnTo>
                  <a:pt x="1995795" y="1522919"/>
                </a:lnTo>
                <a:lnTo>
                  <a:pt x="1975154" y="1534344"/>
                </a:lnTo>
                <a:lnTo>
                  <a:pt x="1956101" y="1545451"/>
                </a:lnTo>
                <a:lnTo>
                  <a:pt x="1926252" y="1562271"/>
                </a:lnTo>
                <a:lnTo>
                  <a:pt x="1914502" y="1569252"/>
                </a:lnTo>
                <a:lnTo>
                  <a:pt x="1983410" y="1527997"/>
                </a:lnTo>
                <a:lnTo>
                  <a:pt x="1511215" y="1778704"/>
                </a:lnTo>
                <a:lnTo>
                  <a:pt x="1498196" y="1785369"/>
                </a:lnTo>
                <a:lnTo>
                  <a:pt x="1482953" y="1792985"/>
                </a:lnTo>
                <a:lnTo>
                  <a:pt x="1462948" y="1802823"/>
                </a:lnTo>
                <a:lnTo>
                  <a:pt x="1438814" y="1814248"/>
                </a:lnTo>
                <a:lnTo>
                  <a:pt x="1410870" y="1827259"/>
                </a:lnTo>
                <a:lnTo>
                  <a:pt x="1380385" y="1841223"/>
                </a:lnTo>
                <a:lnTo>
                  <a:pt x="1347678" y="1855186"/>
                </a:lnTo>
                <a:lnTo>
                  <a:pt x="1313382" y="1869150"/>
                </a:lnTo>
                <a:lnTo>
                  <a:pt x="1295917" y="1876131"/>
                </a:lnTo>
                <a:lnTo>
                  <a:pt x="1278769" y="1882796"/>
                </a:lnTo>
                <a:lnTo>
                  <a:pt x="1260987" y="1889143"/>
                </a:lnTo>
                <a:lnTo>
                  <a:pt x="1243204" y="1895172"/>
                </a:lnTo>
                <a:lnTo>
                  <a:pt x="1225739" y="1900885"/>
                </a:lnTo>
                <a:lnTo>
                  <a:pt x="1208909" y="1905962"/>
                </a:lnTo>
                <a:lnTo>
                  <a:pt x="1191761" y="1910723"/>
                </a:lnTo>
                <a:lnTo>
                  <a:pt x="1175248" y="1914848"/>
                </a:lnTo>
                <a:lnTo>
                  <a:pt x="1159371" y="1918656"/>
                </a:lnTo>
                <a:lnTo>
                  <a:pt x="1144129" y="1921513"/>
                </a:lnTo>
                <a:lnTo>
                  <a:pt x="1129204" y="1923417"/>
                </a:lnTo>
                <a:lnTo>
                  <a:pt x="1115232" y="1925004"/>
                </a:lnTo>
                <a:lnTo>
                  <a:pt x="1108563" y="1925321"/>
                </a:lnTo>
                <a:lnTo>
                  <a:pt x="1102212" y="1925638"/>
                </a:lnTo>
                <a:lnTo>
                  <a:pt x="1095861" y="1925638"/>
                </a:lnTo>
                <a:lnTo>
                  <a:pt x="1089828" y="1925321"/>
                </a:lnTo>
                <a:lnTo>
                  <a:pt x="1076808" y="1924051"/>
                </a:lnTo>
                <a:lnTo>
                  <a:pt x="1061884" y="1922465"/>
                </a:lnTo>
                <a:lnTo>
                  <a:pt x="1025683" y="1918656"/>
                </a:lnTo>
                <a:lnTo>
                  <a:pt x="983131" y="1912944"/>
                </a:lnTo>
                <a:lnTo>
                  <a:pt x="934546" y="1906280"/>
                </a:lnTo>
                <a:lnTo>
                  <a:pt x="824992" y="1890412"/>
                </a:lnTo>
                <a:lnTo>
                  <a:pt x="707181" y="1872958"/>
                </a:lnTo>
                <a:lnTo>
                  <a:pt x="589688" y="1856138"/>
                </a:lnTo>
                <a:lnTo>
                  <a:pt x="534117" y="1848522"/>
                </a:lnTo>
                <a:lnTo>
                  <a:pt x="482357" y="1841540"/>
                </a:lnTo>
                <a:lnTo>
                  <a:pt x="435677" y="1835828"/>
                </a:lnTo>
                <a:lnTo>
                  <a:pt x="394713" y="1831385"/>
                </a:lnTo>
                <a:lnTo>
                  <a:pt x="376613" y="1829798"/>
                </a:lnTo>
                <a:lnTo>
                  <a:pt x="361053" y="1828529"/>
                </a:lnTo>
                <a:lnTo>
                  <a:pt x="347399" y="1827577"/>
                </a:lnTo>
                <a:lnTo>
                  <a:pt x="335967" y="1827259"/>
                </a:lnTo>
                <a:lnTo>
                  <a:pt x="314056" y="1827577"/>
                </a:lnTo>
                <a:lnTo>
                  <a:pt x="289922" y="1827894"/>
                </a:lnTo>
                <a:lnTo>
                  <a:pt x="237209" y="1829481"/>
                </a:lnTo>
                <a:lnTo>
                  <a:pt x="181321" y="1831385"/>
                </a:lnTo>
                <a:lnTo>
                  <a:pt x="126702" y="1833606"/>
                </a:lnTo>
                <a:lnTo>
                  <a:pt x="37153" y="1837732"/>
                </a:lnTo>
                <a:lnTo>
                  <a:pt x="0" y="1839636"/>
                </a:lnTo>
                <a:lnTo>
                  <a:pt x="19053" y="1500704"/>
                </a:lnTo>
                <a:lnTo>
                  <a:pt x="28580" y="1501657"/>
                </a:lnTo>
                <a:lnTo>
                  <a:pt x="54301" y="1503878"/>
                </a:lnTo>
                <a:lnTo>
                  <a:pt x="72084" y="1505147"/>
                </a:lnTo>
                <a:lnTo>
                  <a:pt x="92089" y="1506099"/>
                </a:lnTo>
                <a:lnTo>
                  <a:pt x="114318" y="1507369"/>
                </a:lnTo>
                <a:lnTo>
                  <a:pt x="137499" y="1507686"/>
                </a:lnTo>
                <a:lnTo>
                  <a:pt x="161632" y="1507369"/>
                </a:lnTo>
                <a:lnTo>
                  <a:pt x="173699" y="1506734"/>
                </a:lnTo>
                <a:lnTo>
                  <a:pt x="186084" y="1505782"/>
                </a:lnTo>
                <a:lnTo>
                  <a:pt x="198151" y="1504830"/>
                </a:lnTo>
                <a:lnTo>
                  <a:pt x="210217" y="1503878"/>
                </a:lnTo>
                <a:lnTo>
                  <a:pt x="221649" y="1502291"/>
                </a:lnTo>
                <a:lnTo>
                  <a:pt x="233399" y="1500704"/>
                </a:lnTo>
                <a:lnTo>
                  <a:pt x="244513" y="1498483"/>
                </a:lnTo>
                <a:lnTo>
                  <a:pt x="255627" y="1496262"/>
                </a:lnTo>
                <a:lnTo>
                  <a:pt x="265471" y="1493088"/>
                </a:lnTo>
                <a:lnTo>
                  <a:pt x="275315" y="1490232"/>
                </a:lnTo>
                <a:lnTo>
                  <a:pt x="284524" y="1486424"/>
                </a:lnTo>
                <a:lnTo>
                  <a:pt x="292780" y="1482615"/>
                </a:lnTo>
                <a:lnTo>
                  <a:pt x="300719" y="1478172"/>
                </a:lnTo>
                <a:lnTo>
                  <a:pt x="304212" y="1475634"/>
                </a:lnTo>
                <a:lnTo>
                  <a:pt x="307705" y="1473095"/>
                </a:lnTo>
                <a:lnTo>
                  <a:pt x="321677" y="1462622"/>
                </a:lnTo>
                <a:lnTo>
                  <a:pt x="337872" y="1450880"/>
                </a:lnTo>
                <a:lnTo>
                  <a:pt x="355972" y="1438821"/>
                </a:lnTo>
                <a:lnTo>
                  <a:pt x="375978" y="1426127"/>
                </a:lnTo>
                <a:lnTo>
                  <a:pt x="396936" y="1413433"/>
                </a:lnTo>
                <a:lnTo>
                  <a:pt x="418847" y="1400421"/>
                </a:lnTo>
                <a:lnTo>
                  <a:pt x="441075" y="1387727"/>
                </a:lnTo>
                <a:lnTo>
                  <a:pt x="463621" y="1375351"/>
                </a:lnTo>
                <a:lnTo>
                  <a:pt x="485850" y="1363291"/>
                </a:lnTo>
                <a:lnTo>
                  <a:pt x="508078" y="1352184"/>
                </a:lnTo>
                <a:lnTo>
                  <a:pt x="529037" y="1341711"/>
                </a:lnTo>
                <a:lnTo>
                  <a:pt x="549042" y="1332191"/>
                </a:lnTo>
                <a:lnTo>
                  <a:pt x="567142" y="1323940"/>
                </a:lnTo>
                <a:lnTo>
                  <a:pt x="583972" y="1317275"/>
                </a:lnTo>
                <a:lnTo>
                  <a:pt x="597945" y="1311880"/>
                </a:lnTo>
                <a:lnTo>
                  <a:pt x="604296" y="1309976"/>
                </a:lnTo>
                <a:lnTo>
                  <a:pt x="609694" y="1308389"/>
                </a:lnTo>
                <a:lnTo>
                  <a:pt x="616680" y="1307120"/>
                </a:lnTo>
                <a:lnTo>
                  <a:pt x="626524" y="1304899"/>
                </a:lnTo>
                <a:lnTo>
                  <a:pt x="655103" y="1299821"/>
                </a:lnTo>
                <a:lnTo>
                  <a:pt x="693844" y="1293474"/>
                </a:lnTo>
                <a:lnTo>
                  <a:pt x="740842" y="1286492"/>
                </a:lnTo>
                <a:lnTo>
                  <a:pt x="794507" y="1279193"/>
                </a:lnTo>
                <a:lnTo>
                  <a:pt x="853254" y="1271894"/>
                </a:lnTo>
                <a:lnTo>
                  <a:pt x="884056" y="1268403"/>
                </a:lnTo>
                <a:lnTo>
                  <a:pt x="915176" y="1264912"/>
                </a:lnTo>
                <a:lnTo>
                  <a:pt x="946931" y="1261421"/>
                </a:lnTo>
                <a:lnTo>
                  <a:pt x="979003" y="1258565"/>
                </a:lnTo>
                <a:lnTo>
                  <a:pt x="1010758" y="1256026"/>
                </a:lnTo>
                <a:lnTo>
                  <a:pt x="1042195" y="1253488"/>
                </a:lnTo>
                <a:lnTo>
                  <a:pt x="1073633" y="1251583"/>
                </a:lnTo>
                <a:lnTo>
                  <a:pt x="1103800" y="1249997"/>
                </a:lnTo>
                <a:lnTo>
                  <a:pt x="1108711" y="1249733"/>
                </a:lnTo>
                <a:lnTo>
                  <a:pt x="1108711" y="1144905"/>
                </a:lnTo>
                <a:lnTo>
                  <a:pt x="1105218" y="1127104"/>
                </a:lnTo>
                <a:lnTo>
                  <a:pt x="1102043" y="1110256"/>
                </a:lnTo>
                <a:lnTo>
                  <a:pt x="1097916" y="1094680"/>
                </a:lnTo>
                <a:lnTo>
                  <a:pt x="1093788" y="1080057"/>
                </a:lnTo>
                <a:lnTo>
                  <a:pt x="1089026" y="1067024"/>
                </a:lnTo>
                <a:lnTo>
                  <a:pt x="1083946" y="1054626"/>
                </a:lnTo>
                <a:lnTo>
                  <a:pt x="1078866" y="1043818"/>
                </a:lnTo>
                <a:lnTo>
                  <a:pt x="1073468" y="1033010"/>
                </a:lnTo>
                <a:lnTo>
                  <a:pt x="1067753" y="1023474"/>
                </a:lnTo>
                <a:lnTo>
                  <a:pt x="1061721" y="1014255"/>
                </a:lnTo>
                <a:lnTo>
                  <a:pt x="1055371" y="1005672"/>
                </a:lnTo>
                <a:lnTo>
                  <a:pt x="1049021" y="997407"/>
                </a:lnTo>
                <a:lnTo>
                  <a:pt x="1042671" y="989460"/>
                </a:lnTo>
                <a:lnTo>
                  <a:pt x="1036003" y="981831"/>
                </a:lnTo>
                <a:lnTo>
                  <a:pt x="1022668" y="966891"/>
                </a:lnTo>
                <a:lnTo>
                  <a:pt x="1013461" y="957036"/>
                </a:lnTo>
                <a:lnTo>
                  <a:pt x="1004888" y="947182"/>
                </a:lnTo>
                <a:lnTo>
                  <a:pt x="995681" y="936692"/>
                </a:lnTo>
                <a:lnTo>
                  <a:pt x="987108" y="925884"/>
                </a:lnTo>
                <a:lnTo>
                  <a:pt x="978853" y="914440"/>
                </a:lnTo>
                <a:lnTo>
                  <a:pt x="970916" y="902042"/>
                </a:lnTo>
                <a:lnTo>
                  <a:pt x="966788" y="895367"/>
                </a:lnTo>
                <a:lnTo>
                  <a:pt x="962978" y="888691"/>
                </a:lnTo>
                <a:lnTo>
                  <a:pt x="959168" y="881698"/>
                </a:lnTo>
                <a:lnTo>
                  <a:pt x="955676" y="874069"/>
                </a:lnTo>
                <a:lnTo>
                  <a:pt x="952183" y="866122"/>
                </a:lnTo>
                <a:lnTo>
                  <a:pt x="948691" y="858175"/>
                </a:lnTo>
                <a:lnTo>
                  <a:pt x="945516" y="849910"/>
                </a:lnTo>
                <a:lnTo>
                  <a:pt x="942341" y="841009"/>
                </a:lnTo>
                <a:lnTo>
                  <a:pt x="939483" y="831790"/>
                </a:lnTo>
                <a:lnTo>
                  <a:pt x="936626" y="821936"/>
                </a:lnTo>
                <a:lnTo>
                  <a:pt x="934086" y="812082"/>
                </a:lnTo>
                <a:lnTo>
                  <a:pt x="931863" y="801274"/>
                </a:lnTo>
                <a:lnTo>
                  <a:pt x="929323" y="790148"/>
                </a:lnTo>
                <a:lnTo>
                  <a:pt x="927418" y="778704"/>
                </a:lnTo>
                <a:lnTo>
                  <a:pt x="925513" y="766624"/>
                </a:lnTo>
                <a:lnTo>
                  <a:pt x="923608" y="753909"/>
                </a:lnTo>
                <a:lnTo>
                  <a:pt x="922338" y="740876"/>
                </a:lnTo>
                <a:lnTo>
                  <a:pt x="921068" y="727207"/>
                </a:lnTo>
                <a:lnTo>
                  <a:pt x="920433" y="712584"/>
                </a:lnTo>
                <a:lnTo>
                  <a:pt x="919481" y="697644"/>
                </a:lnTo>
                <a:lnTo>
                  <a:pt x="919163" y="680478"/>
                </a:lnTo>
                <a:lnTo>
                  <a:pt x="919481" y="663948"/>
                </a:lnTo>
                <a:lnTo>
                  <a:pt x="920751" y="647736"/>
                </a:lnTo>
                <a:lnTo>
                  <a:pt x="922338" y="631842"/>
                </a:lnTo>
                <a:lnTo>
                  <a:pt x="924561" y="616266"/>
                </a:lnTo>
                <a:lnTo>
                  <a:pt x="928053" y="601325"/>
                </a:lnTo>
                <a:lnTo>
                  <a:pt x="932181" y="586703"/>
                </a:lnTo>
                <a:lnTo>
                  <a:pt x="936308" y="572398"/>
                </a:lnTo>
                <a:lnTo>
                  <a:pt x="941706" y="558093"/>
                </a:lnTo>
                <a:lnTo>
                  <a:pt x="947738" y="544424"/>
                </a:lnTo>
                <a:lnTo>
                  <a:pt x="954406" y="531391"/>
                </a:lnTo>
                <a:lnTo>
                  <a:pt x="958216" y="525033"/>
                </a:lnTo>
                <a:lnTo>
                  <a:pt x="961708" y="518676"/>
                </a:lnTo>
                <a:lnTo>
                  <a:pt x="965836" y="512318"/>
                </a:lnTo>
                <a:lnTo>
                  <a:pt x="969646" y="506278"/>
                </a:lnTo>
                <a:lnTo>
                  <a:pt x="978853" y="494199"/>
                </a:lnTo>
                <a:lnTo>
                  <a:pt x="988061" y="483073"/>
                </a:lnTo>
                <a:lnTo>
                  <a:pt x="998221" y="471629"/>
                </a:lnTo>
                <a:lnTo>
                  <a:pt x="1008698" y="461139"/>
                </a:lnTo>
                <a:lnTo>
                  <a:pt x="1019811" y="451602"/>
                </a:lnTo>
                <a:lnTo>
                  <a:pt x="1030923" y="442384"/>
                </a:lnTo>
                <a:lnTo>
                  <a:pt x="1042671" y="433801"/>
                </a:lnTo>
                <a:lnTo>
                  <a:pt x="1054736" y="425854"/>
                </a:lnTo>
                <a:lnTo>
                  <a:pt x="1066483" y="418542"/>
                </a:lnTo>
                <a:lnTo>
                  <a:pt x="1078866" y="411549"/>
                </a:lnTo>
                <a:lnTo>
                  <a:pt x="1091248" y="405191"/>
                </a:lnTo>
                <a:lnTo>
                  <a:pt x="1103631" y="399152"/>
                </a:lnTo>
                <a:lnTo>
                  <a:pt x="1116331" y="393748"/>
                </a:lnTo>
                <a:lnTo>
                  <a:pt x="1128713" y="388661"/>
                </a:lnTo>
                <a:lnTo>
                  <a:pt x="1141413" y="383893"/>
                </a:lnTo>
                <a:lnTo>
                  <a:pt x="1153796" y="380079"/>
                </a:lnTo>
                <a:lnTo>
                  <a:pt x="1166178" y="376264"/>
                </a:lnTo>
                <a:lnTo>
                  <a:pt x="1178243" y="373085"/>
                </a:lnTo>
                <a:lnTo>
                  <a:pt x="1190308" y="369906"/>
                </a:lnTo>
                <a:lnTo>
                  <a:pt x="1201738" y="367363"/>
                </a:lnTo>
                <a:lnTo>
                  <a:pt x="1213168" y="364820"/>
                </a:lnTo>
                <a:lnTo>
                  <a:pt x="1224281" y="362595"/>
                </a:lnTo>
                <a:lnTo>
                  <a:pt x="1235076" y="361006"/>
                </a:lnTo>
                <a:lnTo>
                  <a:pt x="1254761" y="358145"/>
                </a:lnTo>
                <a:lnTo>
                  <a:pt x="1272223" y="356237"/>
                </a:lnTo>
                <a:lnTo>
                  <a:pt x="1287781" y="354966"/>
                </a:lnTo>
                <a:lnTo>
                  <a:pt x="1300163" y="354330"/>
                </a:lnTo>
                <a:lnTo>
                  <a:pt x="1309371" y="354012"/>
                </a:lnTo>
                <a:close/>
                <a:moveTo>
                  <a:pt x="1815403" y="215900"/>
                </a:moveTo>
                <a:lnTo>
                  <a:pt x="1818266" y="216218"/>
                </a:lnTo>
                <a:lnTo>
                  <a:pt x="1821764" y="216535"/>
                </a:lnTo>
                <a:lnTo>
                  <a:pt x="1824945" y="217170"/>
                </a:lnTo>
                <a:lnTo>
                  <a:pt x="1828126" y="218758"/>
                </a:lnTo>
                <a:lnTo>
                  <a:pt x="1830989" y="220028"/>
                </a:lnTo>
                <a:lnTo>
                  <a:pt x="1834170" y="221615"/>
                </a:lnTo>
                <a:lnTo>
                  <a:pt x="1836715" y="223520"/>
                </a:lnTo>
                <a:lnTo>
                  <a:pt x="1839577" y="226060"/>
                </a:lnTo>
                <a:lnTo>
                  <a:pt x="1841804" y="228600"/>
                </a:lnTo>
                <a:lnTo>
                  <a:pt x="1843713" y="231458"/>
                </a:lnTo>
                <a:lnTo>
                  <a:pt x="1845621" y="234315"/>
                </a:lnTo>
                <a:lnTo>
                  <a:pt x="1847212" y="237490"/>
                </a:lnTo>
                <a:lnTo>
                  <a:pt x="1848166" y="240348"/>
                </a:lnTo>
                <a:lnTo>
                  <a:pt x="1848802" y="243523"/>
                </a:lnTo>
                <a:lnTo>
                  <a:pt x="1849438" y="247015"/>
                </a:lnTo>
                <a:lnTo>
                  <a:pt x="1849438" y="250508"/>
                </a:lnTo>
                <a:lnTo>
                  <a:pt x="1849438" y="253365"/>
                </a:lnTo>
                <a:lnTo>
                  <a:pt x="1848802" y="256858"/>
                </a:lnTo>
                <a:lnTo>
                  <a:pt x="1848166" y="260033"/>
                </a:lnTo>
                <a:lnTo>
                  <a:pt x="1847212" y="263208"/>
                </a:lnTo>
                <a:lnTo>
                  <a:pt x="1845621" y="266065"/>
                </a:lnTo>
                <a:lnTo>
                  <a:pt x="1843713" y="268923"/>
                </a:lnTo>
                <a:lnTo>
                  <a:pt x="1841804" y="271780"/>
                </a:lnTo>
                <a:lnTo>
                  <a:pt x="1839577" y="274320"/>
                </a:lnTo>
                <a:lnTo>
                  <a:pt x="1736517" y="377190"/>
                </a:lnTo>
                <a:lnTo>
                  <a:pt x="1733654" y="379730"/>
                </a:lnTo>
                <a:lnTo>
                  <a:pt x="1731109" y="381635"/>
                </a:lnTo>
                <a:lnTo>
                  <a:pt x="1727928" y="383223"/>
                </a:lnTo>
                <a:lnTo>
                  <a:pt x="1725065" y="384810"/>
                </a:lnTo>
                <a:lnTo>
                  <a:pt x="1721885" y="386080"/>
                </a:lnTo>
                <a:lnTo>
                  <a:pt x="1718704" y="386715"/>
                </a:lnTo>
                <a:lnTo>
                  <a:pt x="1715205" y="387350"/>
                </a:lnTo>
                <a:lnTo>
                  <a:pt x="1712342" y="387350"/>
                </a:lnTo>
                <a:lnTo>
                  <a:pt x="1708843" y="387350"/>
                </a:lnTo>
                <a:lnTo>
                  <a:pt x="1705662" y="386715"/>
                </a:lnTo>
                <a:lnTo>
                  <a:pt x="1702163" y="386080"/>
                </a:lnTo>
                <a:lnTo>
                  <a:pt x="1699300" y="384810"/>
                </a:lnTo>
                <a:lnTo>
                  <a:pt x="1696119" y="383223"/>
                </a:lnTo>
                <a:lnTo>
                  <a:pt x="1693257" y="381635"/>
                </a:lnTo>
                <a:lnTo>
                  <a:pt x="1690394" y="379730"/>
                </a:lnTo>
                <a:lnTo>
                  <a:pt x="1687849" y="377190"/>
                </a:lnTo>
                <a:lnTo>
                  <a:pt x="1685622" y="374650"/>
                </a:lnTo>
                <a:lnTo>
                  <a:pt x="1683396" y="371793"/>
                </a:lnTo>
                <a:lnTo>
                  <a:pt x="1681805" y="368935"/>
                </a:lnTo>
                <a:lnTo>
                  <a:pt x="1680533" y="365760"/>
                </a:lnTo>
                <a:lnTo>
                  <a:pt x="1679261" y="362903"/>
                </a:lnTo>
                <a:lnTo>
                  <a:pt x="1678624" y="359410"/>
                </a:lnTo>
                <a:lnTo>
                  <a:pt x="1678306" y="356235"/>
                </a:lnTo>
                <a:lnTo>
                  <a:pt x="1677988" y="353378"/>
                </a:lnTo>
                <a:lnTo>
                  <a:pt x="1678306" y="349885"/>
                </a:lnTo>
                <a:lnTo>
                  <a:pt x="1678624" y="346393"/>
                </a:lnTo>
                <a:lnTo>
                  <a:pt x="1679261" y="343218"/>
                </a:lnTo>
                <a:lnTo>
                  <a:pt x="1680533" y="340043"/>
                </a:lnTo>
                <a:lnTo>
                  <a:pt x="1681805" y="337185"/>
                </a:lnTo>
                <a:lnTo>
                  <a:pt x="1683396" y="334328"/>
                </a:lnTo>
                <a:lnTo>
                  <a:pt x="1685622" y="331470"/>
                </a:lnTo>
                <a:lnTo>
                  <a:pt x="1687849" y="328930"/>
                </a:lnTo>
                <a:lnTo>
                  <a:pt x="1790910" y="226060"/>
                </a:lnTo>
                <a:lnTo>
                  <a:pt x="1793455" y="223520"/>
                </a:lnTo>
                <a:lnTo>
                  <a:pt x="1796317" y="221615"/>
                </a:lnTo>
                <a:lnTo>
                  <a:pt x="1799180" y="220028"/>
                </a:lnTo>
                <a:lnTo>
                  <a:pt x="1802361" y="218758"/>
                </a:lnTo>
                <a:lnTo>
                  <a:pt x="1805224" y="217170"/>
                </a:lnTo>
                <a:lnTo>
                  <a:pt x="1808723" y="216535"/>
                </a:lnTo>
                <a:lnTo>
                  <a:pt x="1811904" y="216218"/>
                </a:lnTo>
                <a:lnTo>
                  <a:pt x="1815403" y="215900"/>
                </a:lnTo>
                <a:close/>
                <a:moveTo>
                  <a:pt x="851599" y="215900"/>
                </a:moveTo>
                <a:lnTo>
                  <a:pt x="855065" y="216218"/>
                </a:lnTo>
                <a:lnTo>
                  <a:pt x="857902" y="216535"/>
                </a:lnTo>
                <a:lnTo>
                  <a:pt x="861368" y="217170"/>
                </a:lnTo>
                <a:lnTo>
                  <a:pt x="864205" y="218758"/>
                </a:lnTo>
                <a:lnTo>
                  <a:pt x="867356" y="220028"/>
                </a:lnTo>
                <a:lnTo>
                  <a:pt x="870192" y="221615"/>
                </a:lnTo>
                <a:lnTo>
                  <a:pt x="872713" y="223520"/>
                </a:lnTo>
                <a:lnTo>
                  <a:pt x="875550" y="226060"/>
                </a:lnTo>
                <a:lnTo>
                  <a:pt x="977657" y="328930"/>
                </a:lnTo>
                <a:lnTo>
                  <a:pt x="979863" y="331470"/>
                </a:lnTo>
                <a:lnTo>
                  <a:pt x="981754" y="334328"/>
                </a:lnTo>
                <a:lnTo>
                  <a:pt x="983960" y="337185"/>
                </a:lnTo>
                <a:lnTo>
                  <a:pt x="985220" y="340043"/>
                </a:lnTo>
                <a:lnTo>
                  <a:pt x="986166" y="343218"/>
                </a:lnTo>
                <a:lnTo>
                  <a:pt x="986796" y="346393"/>
                </a:lnTo>
                <a:lnTo>
                  <a:pt x="987426" y="349885"/>
                </a:lnTo>
                <a:lnTo>
                  <a:pt x="987426" y="353378"/>
                </a:lnTo>
                <a:lnTo>
                  <a:pt x="987426" y="356235"/>
                </a:lnTo>
                <a:lnTo>
                  <a:pt x="986796" y="359410"/>
                </a:lnTo>
                <a:lnTo>
                  <a:pt x="986166" y="362903"/>
                </a:lnTo>
                <a:lnTo>
                  <a:pt x="985220" y="365760"/>
                </a:lnTo>
                <a:lnTo>
                  <a:pt x="983960" y="368935"/>
                </a:lnTo>
                <a:lnTo>
                  <a:pt x="981754" y="371793"/>
                </a:lnTo>
                <a:lnTo>
                  <a:pt x="979863" y="374650"/>
                </a:lnTo>
                <a:lnTo>
                  <a:pt x="977657" y="377190"/>
                </a:lnTo>
                <a:lnTo>
                  <a:pt x="975135" y="379730"/>
                </a:lnTo>
                <a:lnTo>
                  <a:pt x="972299" y="381635"/>
                </a:lnTo>
                <a:lnTo>
                  <a:pt x="969778" y="383223"/>
                </a:lnTo>
                <a:lnTo>
                  <a:pt x="966627" y="384810"/>
                </a:lnTo>
                <a:lnTo>
                  <a:pt x="963475" y="386080"/>
                </a:lnTo>
                <a:lnTo>
                  <a:pt x="960324" y="386715"/>
                </a:lnTo>
                <a:lnTo>
                  <a:pt x="957172" y="387350"/>
                </a:lnTo>
                <a:lnTo>
                  <a:pt x="953706" y="387350"/>
                </a:lnTo>
                <a:lnTo>
                  <a:pt x="950554" y="387350"/>
                </a:lnTo>
                <a:lnTo>
                  <a:pt x="947088" y="386715"/>
                </a:lnTo>
                <a:lnTo>
                  <a:pt x="944251" y="386080"/>
                </a:lnTo>
                <a:lnTo>
                  <a:pt x="940785" y="384810"/>
                </a:lnTo>
                <a:lnTo>
                  <a:pt x="937948" y="383223"/>
                </a:lnTo>
                <a:lnTo>
                  <a:pt x="935112" y="381635"/>
                </a:lnTo>
                <a:lnTo>
                  <a:pt x="932276" y="379730"/>
                </a:lnTo>
                <a:lnTo>
                  <a:pt x="929440" y="377190"/>
                </a:lnTo>
                <a:lnTo>
                  <a:pt x="827333" y="274320"/>
                </a:lnTo>
                <a:lnTo>
                  <a:pt x="825127" y="271780"/>
                </a:lnTo>
                <a:lnTo>
                  <a:pt x="823236" y="268923"/>
                </a:lnTo>
                <a:lnTo>
                  <a:pt x="821345" y="266065"/>
                </a:lnTo>
                <a:lnTo>
                  <a:pt x="820084" y="263208"/>
                </a:lnTo>
                <a:lnTo>
                  <a:pt x="819139" y="260033"/>
                </a:lnTo>
                <a:lnTo>
                  <a:pt x="818193" y="256858"/>
                </a:lnTo>
                <a:lnTo>
                  <a:pt x="817878" y="253365"/>
                </a:lnTo>
                <a:lnTo>
                  <a:pt x="817563" y="250508"/>
                </a:lnTo>
                <a:lnTo>
                  <a:pt x="817878" y="247015"/>
                </a:lnTo>
                <a:lnTo>
                  <a:pt x="818193" y="243523"/>
                </a:lnTo>
                <a:lnTo>
                  <a:pt x="819139" y="240348"/>
                </a:lnTo>
                <a:lnTo>
                  <a:pt x="820084" y="237490"/>
                </a:lnTo>
                <a:lnTo>
                  <a:pt x="821345" y="234315"/>
                </a:lnTo>
                <a:lnTo>
                  <a:pt x="823236" y="231458"/>
                </a:lnTo>
                <a:lnTo>
                  <a:pt x="825127" y="228600"/>
                </a:lnTo>
                <a:lnTo>
                  <a:pt x="827333" y="226060"/>
                </a:lnTo>
                <a:lnTo>
                  <a:pt x="830169" y="223520"/>
                </a:lnTo>
                <a:lnTo>
                  <a:pt x="832690" y="221615"/>
                </a:lnTo>
                <a:lnTo>
                  <a:pt x="835842" y="220028"/>
                </a:lnTo>
                <a:lnTo>
                  <a:pt x="838678" y="218758"/>
                </a:lnTo>
                <a:lnTo>
                  <a:pt x="842144" y="217170"/>
                </a:lnTo>
                <a:lnTo>
                  <a:pt x="844981" y="216535"/>
                </a:lnTo>
                <a:lnTo>
                  <a:pt x="848447" y="216218"/>
                </a:lnTo>
                <a:lnTo>
                  <a:pt x="851599" y="215900"/>
                </a:lnTo>
                <a:close/>
                <a:moveTo>
                  <a:pt x="1318578" y="0"/>
                </a:moveTo>
                <a:lnTo>
                  <a:pt x="1321753" y="318"/>
                </a:lnTo>
                <a:lnTo>
                  <a:pt x="1325563" y="636"/>
                </a:lnTo>
                <a:lnTo>
                  <a:pt x="1328421" y="1590"/>
                </a:lnTo>
                <a:lnTo>
                  <a:pt x="1331913" y="2544"/>
                </a:lnTo>
                <a:lnTo>
                  <a:pt x="1334771" y="4133"/>
                </a:lnTo>
                <a:lnTo>
                  <a:pt x="1337629" y="6041"/>
                </a:lnTo>
                <a:lnTo>
                  <a:pt x="1340169" y="7949"/>
                </a:lnTo>
                <a:lnTo>
                  <a:pt x="1342391" y="9857"/>
                </a:lnTo>
                <a:lnTo>
                  <a:pt x="1344931" y="12719"/>
                </a:lnTo>
                <a:lnTo>
                  <a:pt x="1346836" y="15262"/>
                </a:lnTo>
                <a:lnTo>
                  <a:pt x="1348424" y="18124"/>
                </a:lnTo>
                <a:lnTo>
                  <a:pt x="1350011" y="20986"/>
                </a:lnTo>
                <a:lnTo>
                  <a:pt x="1351281" y="23848"/>
                </a:lnTo>
                <a:lnTo>
                  <a:pt x="1351916" y="27345"/>
                </a:lnTo>
                <a:lnTo>
                  <a:pt x="1352551" y="30843"/>
                </a:lnTo>
                <a:lnTo>
                  <a:pt x="1352551" y="34341"/>
                </a:lnTo>
                <a:lnTo>
                  <a:pt x="1352551" y="180290"/>
                </a:lnTo>
                <a:lnTo>
                  <a:pt x="1352551" y="183469"/>
                </a:lnTo>
                <a:lnTo>
                  <a:pt x="1351916" y="186967"/>
                </a:lnTo>
                <a:lnTo>
                  <a:pt x="1351281" y="190147"/>
                </a:lnTo>
                <a:lnTo>
                  <a:pt x="1350011" y="193327"/>
                </a:lnTo>
                <a:lnTo>
                  <a:pt x="1348424" y="196188"/>
                </a:lnTo>
                <a:lnTo>
                  <a:pt x="1346836" y="199368"/>
                </a:lnTo>
                <a:lnTo>
                  <a:pt x="1344931" y="201912"/>
                </a:lnTo>
                <a:lnTo>
                  <a:pt x="1342391" y="204138"/>
                </a:lnTo>
                <a:lnTo>
                  <a:pt x="1340169" y="206681"/>
                </a:lnTo>
                <a:lnTo>
                  <a:pt x="1337629" y="208271"/>
                </a:lnTo>
                <a:lnTo>
                  <a:pt x="1334771" y="210179"/>
                </a:lnTo>
                <a:lnTo>
                  <a:pt x="1331913" y="211769"/>
                </a:lnTo>
                <a:lnTo>
                  <a:pt x="1328421" y="212723"/>
                </a:lnTo>
                <a:lnTo>
                  <a:pt x="1325563" y="213677"/>
                </a:lnTo>
                <a:lnTo>
                  <a:pt x="1321753" y="213995"/>
                </a:lnTo>
                <a:lnTo>
                  <a:pt x="1318578" y="214313"/>
                </a:lnTo>
                <a:lnTo>
                  <a:pt x="1315086" y="213995"/>
                </a:lnTo>
                <a:lnTo>
                  <a:pt x="1311593" y="213677"/>
                </a:lnTo>
                <a:lnTo>
                  <a:pt x="1308418" y="212723"/>
                </a:lnTo>
                <a:lnTo>
                  <a:pt x="1305243" y="211769"/>
                </a:lnTo>
                <a:lnTo>
                  <a:pt x="1302068" y="210179"/>
                </a:lnTo>
                <a:lnTo>
                  <a:pt x="1299528" y="208271"/>
                </a:lnTo>
                <a:lnTo>
                  <a:pt x="1296671" y="206681"/>
                </a:lnTo>
                <a:lnTo>
                  <a:pt x="1294448" y="204138"/>
                </a:lnTo>
                <a:lnTo>
                  <a:pt x="1292226" y="201912"/>
                </a:lnTo>
                <a:lnTo>
                  <a:pt x="1290003" y="199368"/>
                </a:lnTo>
                <a:lnTo>
                  <a:pt x="1288416" y="196188"/>
                </a:lnTo>
                <a:lnTo>
                  <a:pt x="1287146" y="193327"/>
                </a:lnTo>
                <a:lnTo>
                  <a:pt x="1285876" y="190147"/>
                </a:lnTo>
                <a:lnTo>
                  <a:pt x="1285241" y="186967"/>
                </a:lnTo>
                <a:lnTo>
                  <a:pt x="1284288" y="183469"/>
                </a:lnTo>
                <a:lnTo>
                  <a:pt x="1284288" y="180290"/>
                </a:lnTo>
                <a:lnTo>
                  <a:pt x="1284288" y="34341"/>
                </a:lnTo>
                <a:lnTo>
                  <a:pt x="1284288" y="30843"/>
                </a:lnTo>
                <a:lnTo>
                  <a:pt x="1285241" y="27345"/>
                </a:lnTo>
                <a:lnTo>
                  <a:pt x="1285876" y="23848"/>
                </a:lnTo>
                <a:lnTo>
                  <a:pt x="1287146" y="20986"/>
                </a:lnTo>
                <a:lnTo>
                  <a:pt x="1288416" y="18124"/>
                </a:lnTo>
                <a:lnTo>
                  <a:pt x="1290003" y="15262"/>
                </a:lnTo>
                <a:lnTo>
                  <a:pt x="1292226" y="12719"/>
                </a:lnTo>
                <a:lnTo>
                  <a:pt x="1294448" y="9857"/>
                </a:lnTo>
                <a:lnTo>
                  <a:pt x="1296671" y="7949"/>
                </a:lnTo>
                <a:lnTo>
                  <a:pt x="1299528" y="6041"/>
                </a:lnTo>
                <a:lnTo>
                  <a:pt x="1302068" y="4133"/>
                </a:lnTo>
                <a:lnTo>
                  <a:pt x="1305243" y="2544"/>
                </a:lnTo>
                <a:lnTo>
                  <a:pt x="1308418" y="1590"/>
                </a:lnTo>
                <a:lnTo>
                  <a:pt x="1311593" y="636"/>
                </a:lnTo>
                <a:lnTo>
                  <a:pt x="1315086" y="318"/>
                </a:lnTo>
                <a:lnTo>
                  <a:pt x="131857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7" name="KSO_Shape"/>
          <p:cNvSpPr/>
          <p:nvPr/>
        </p:nvSpPr>
        <p:spPr bwMode="auto">
          <a:xfrm>
            <a:off x="1567808" y="5342624"/>
            <a:ext cx="453618" cy="462811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8" name="文本框 19"/>
          <p:cNvSpPr txBox="1"/>
          <p:nvPr/>
        </p:nvSpPr>
        <p:spPr>
          <a:xfrm>
            <a:off x="1988281" y="3803325"/>
            <a:ext cx="38717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什么是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文件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I/O</a:t>
            </a:r>
            <a:endParaRPr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19"/>
          <p:cNvSpPr txBox="1"/>
          <p:nvPr/>
        </p:nvSpPr>
        <p:spPr>
          <a:xfrm>
            <a:off x="1988281" y="2328728"/>
            <a:ext cx="415225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为什么要学习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文件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I/O</a:t>
            </a:r>
            <a:endParaRPr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19"/>
          <p:cNvSpPr txBox="1"/>
          <p:nvPr/>
        </p:nvSpPr>
        <p:spPr>
          <a:xfrm>
            <a:off x="1988281" y="5312419"/>
            <a:ext cx="38717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</a:rPr>
              <a:t>如何使用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文件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 pitchFamily="34" charset="0"/>
                <a:sym typeface="+mn-ea"/>
              </a:rPr>
              <a:t>I/O</a:t>
            </a:r>
            <a:endParaRPr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2906" y="1583139"/>
            <a:ext cx="4923288" cy="32831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0"/>
            <a:ext cx="12214578" cy="68707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613018" y="1387584"/>
            <a:ext cx="8848794" cy="3852334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2"/>
          <p:cNvSpPr txBox="1"/>
          <p:nvPr/>
        </p:nvSpPr>
        <p:spPr>
          <a:xfrm>
            <a:off x="457319" y="235831"/>
            <a:ext cx="9585155" cy="705865"/>
          </a:xfrm>
          <a:prstGeom prst="rect">
            <a:avLst/>
          </a:prstGeom>
        </p:spPr>
        <p:txBody>
          <a:bodyPr/>
          <a:lstStyle>
            <a:lvl1pPr marL="457200" indent="-4572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43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1pPr>
            <a:lvl2pPr marL="990600" lvl="1" indent="-3810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2pPr>
            <a:lvl3pPr marL="1524000" lvl="2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3pPr>
            <a:lvl4pPr marL="2133600" lvl="3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4pPr>
            <a:lvl5pPr marL="2743200" lvl="4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 pitchFamily="34" charset="0"/>
              </a:defRPr>
            </a:lvl5pPr>
            <a:lvl6pPr marL="2514600" lvl="5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/>
              </a:defRPr>
            </a:lvl6pPr>
            <a:lvl7pPr marL="2971800" lvl="6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/>
              </a:defRPr>
            </a:lvl7pPr>
            <a:lvl8pPr marL="3429000" lvl="7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/>
              </a:defRPr>
            </a:lvl8pPr>
            <a:lvl9pPr marL="3886200" lvl="8" indent="-228600" algn="l" defTabSz="121920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70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90204"/>
              </a:defRPr>
            </a:lvl9pPr>
          </a:lstStyle>
          <a:p>
            <a:pPr marL="0" indent="0">
              <a:buNone/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File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613018" y="1380066"/>
            <a:ext cx="8848794" cy="3852334"/>
          </a:xfrm>
          <a:ln>
            <a:noFill/>
          </a:ln>
        </p:spPr>
        <p:txBody>
          <a:bodyPr/>
          <a:lstStyle/>
          <a:p>
            <a:pPr marL="0" indent="0">
              <a:buNone/>
            </a:pPr>
            <a:endParaRPr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和文件夹：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文件夹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是用来组织</a:t>
            </a:r>
            <a:r>
              <a: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管理磁盘文</a:t>
            </a:r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件</a:t>
            </a:r>
            <a:r>
              <a:rPr lang="zh-CN" altLang="en-US" sz="28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的一种</a:t>
            </a:r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</a:t>
            </a:r>
            <a:r>
              <a:rPr lang="zh-CN" altLang="en-US" sz="28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8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16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8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r>
              <a: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是在电脑中，以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实现某种功能</a:t>
            </a:r>
            <a:r>
              <a: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、或某个软件的部分功能为</a:t>
            </a:r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目的</a:t>
            </a:r>
            <a:r>
              <a:rPr lang="zh-CN" altLang="en-US" sz="28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的一个单位。文件是由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文件名</a:t>
            </a:r>
            <a:r>
              <a: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</a:t>
            </a:r>
            <a:r>
              <a:rPr lang="zh-CN" altLang="en-US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组成，一种类型的文件具有相同的图标。</a:t>
            </a:r>
            <a:endParaRPr lang="zh-CN" altLang="en-US" sz="2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MH" val="20160226105902"/>
  <p:tag name="MH_LIBRARY" val="GRAPHIC"/>
  <p:tag name="MH_TYPE" val="PageTitle"/>
  <p:tag name="MH_ORDER" val="PageTitle"/>
</p:tagLst>
</file>

<file path=ppt/tags/tag10.xml><?xml version="1.0" encoding="utf-8"?>
<p:tagLst xmlns:p="http://schemas.openxmlformats.org/presentationml/2006/main">
  <p:tag name="MH" val="20160226105902"/>
  <p:tag name="MH_LIBRARY" val="GRAPHIC"/>
  <p:tag name="MH_TYPE" val="Other"/>
  <p:tag name="MH_ORDER" val="9"/>
</p:tagLst>
</file>

<file path=ppt/tags/tag11.xml><?xml version="1.0" encoding="utf-8"?>
<p:tagLst xmlns:p="http://schemas.openxmlformats.org/presentationml/2006/main">
  <p:tag name="MH" val="20160226105902"/>
  <p:tag name="MH_LIBRARY" val="GRAPHIC"/>
  <p:tag name="MH_TYPE" val="Other"/>
  <p:tag name="MH_ORDER" val="10"/>
</p:tagLst>
</file>

<file path=ppt/tags/tag12.xml><?xml version="1.0" encoding="utf-8"?>
<p:tagLst xmlns:p="http://schemas.openxmlformats.org/presentationml/2006/main">
  <p:tag name="MH" val="20160226105902"/>
  <p:tag name="MH_LIBRARY" val="GRAPHIC"/>
  <p:tag name="MH_TYPE" val="Other"/>
  <p:tag name="MH_ORDER" val="3"/>
</p:tagLst>
</file>

<file path=ppt/tags/tag13.xml><?xml version="1.0" encoding="utf-8"?>
<p:tagLst xmlns:p="http://schemas.openxmlformats.org/presentationml/2006/main">
  <p:tag name="MH" val="20160226105902"/>
  <p:tag name="MH_LIBRARY" val="GRAPHIC"/>
  <p:tag name="MH_TYPE" val="Other"/>
  <p:tag name="MH_ORDER" val="14"/>
</p:tagLst>
</file>

<file path=ppt/tags/tag14.xml><?xml version="1.0" encoding="utf-8"?>
<p:tagLst xmlns:p="http://schemas.openxmlformats.org/presentationml/2006/main">
  <p:tag name="MH" val="20160226105902"/>
  <p:tag name="MH_LIBRARY" val="GRAPHIC"/>
  <p:tag name="MH_TYPE" val="Other"/>
  <p:tag name="MH_ORDER" val="15"/>
</p:tagLst>
</file>

<file path=ppt/tags/tag15.xml><?xml version="1.0" encoding="utf-8"?>
<p:tagLst xmlns:p="http://schemas.openxmlformats.org/presentationml/2006/main">
  <p:tag name="MH" val="20160226105902"/>
  <p:tag name="MH_LIBRARY" val="GRAPHIC"/>
  <p:tag name="MH_TYPE" val="Other"/>
  <p:tag name="MH_ORDER" val="16"/>
</p:tagLst>
</file>

<file path=ppt/tags/tag16.xml><?xml version="1.0" encoding="utf-8"?>
<p:tagLst xmlns:p="http://schemas.openxmlformats.org/presentationml/2006/main">
  <p:tag name="MH" val="20160226105902"/>
  <p:tag name="MH_LIBRARY" val="GRAPHIC"/>
  <p:tag name="MH_TYPE" val="Other"/>
  <p:tag name="MH_ORDER" val="17"/>
</p:tagLst>
</file>

<file path=ppt/tags/tag17.xml><?xml version="1.0" encoding="utf-8"?>
<p:tagLst xmlns:p="http://schemas.openxmlformats.org/presentationml/2006/main">
  <p:tag name="MH_TYPE" val="#NeiR#"/>
  <p:tag name="MH_NUMBER" val="3"/>
  <p:tag name="MH_CATEGORY" val="#BingLLB#"/>
  <p:tag name="MH_LAYOUT" val="SubTitleText"/>
  <p:tag name="MH" val="20160226105902"/>
  <p:tag name="MH_LIBRARY" val="GRAPHIC"/>
</p:tagLst>
</file>

<file path=ppt/tags/tag18.xml><?xml version="1.0" encoding="utf-8"?>
<p:tagLst xmlns:p="http://schemas.openxmlformats.org/presentationml/2006/main">
  <p:tag name="MH" val="20160602175401"/>
  <p:tag name="MH_LIBRARY" val="GRAPHIC"/>
  <p:tag name="MH_ORDER" val="Straight Connector 74"/>
</p:tagLst>
</file>

<file path=ppt/tags/tag19.xml><?xml version="1.0" encoding="utf-8"?>
<p:tagLst xmlns:p="http://schemas.openxmlformats.org/presentationml/2006/main">
  <p:tag name="MH" val="20160602175401"/>
  <p:tag name="MH_LIBRARY" val="GRAPHIC"/>
  <p:tag name="MH_ORDER" val="Straight Connector 75"/>
</p:tagLst>
</file>

<file path=ppt/tags/tag2.xml><?xml version="1.0" encoding="utf-8"?>
<p:tagLst xmlns:p="http://schemas.openxmlformats.org/presentationml/2006/main">
  <p:tag name="MH" val="20160226105902"/>
  <p:tag name="MH_LIBRARY" val="GRAPHIC"/>
  <p:tag name="MH_TYPE" val="Other"/>
  <p:tag name="MH_ORDER" val="1"/>
</p:tagLst>
</file>

<file path=ppt/tags/tag20.xml><?xml version="1.0" encoding="utf-8"?>
<p:tagLst xmlns:p="http://schemas.openxmlformats.org/presentationml/2006/main">
  <p:tag name="MH" val="20160602175401"/>
  <p:tag name="MH_LIBRARY" val="GRAPHIC"/>
  <p:tag name="MH_ORDER" val="文本框 103"/>
</p:tagLst>
</file>

<file path=ppt/tags/tag21.xml><?xml version="1.0" encoding="utf-8"?>
<p:tagLst xmlns:p="http://schemas.openxmlformats.org/presentationml/2006/main">
  <p:tag name="MH" val="20160602175401"/>
  <p:tag name="MH_LIBRARY" val="GRAPHIC"/>
  <p:tag name="MH_ORDER" val="Diamond 82"/>
</p:tagLst>
</file>

<file path=ppt/tags/tag22.xml><?xml version="1.0" encoding="utf-8"?>
<p:tagLst xmlns:p="http://schemas.openxmlformats.org/presentationml/2006/main">
  <p:tag name="MH" val="20160602175401"/>
  <p:tag name="MH_LIBRARY" val="GRAPHIC"/>
  <p:tag name="MH_ORDER" val="文本框 84"/>
</p:tagLst>
</file>

<file path=ppt/tags/tag23.xml><?xml version="1.0" encoding="utf-8"?>
<p:tagLst xmlns:p="http://schemas.openxmlformats.org/presentationml/2006/main">
  <p:tag name="MH" val="20160602175401"/>
  <p:tag name="MH_LIBRARY" val="GRAPHIC"/>
  <p:tag name="MH_ORDER" val="文本框 85"/>
</p:tagLst>
</file>

<file path=ppt/tags/tag24.xml><?xml version="1.0" encoding="utf-8"?>
<p:tagLst xmlns:p="http://schemas.openxmlformats.org/presentationml/2006/main">
  <p:tag name="MH" val="20160602175401"/>
  <p:tag name="MH_LIBRARY" val="GRAPHIC"/>
  <p:tag name="MH_ORDER" val="Diamond 86"/>
</p:tagLst>
</file>

<file path=ppt/tags/tag25.xml><?xml version="1.0" encoding="utf-8"?>
<p:tagLst xmlns:p="http://schemas.openxmlformats.org/presentationml/2006/main">
  <p:tag name="MH" val="20160602175401"/>
  <p:tag name="MH_LIBRARY" val="GRAPHIC"/>
  <p:tag name="MH_ORDER" val="文本框 87"/>
</p:tagLst>
</file>

<file path=ppt/tags/tag26.xml><?xml version="1.0" encoding="utf-8"?>
<p:tagLst xmlns:p="http://schemas.openxmlformats.org/presentationml/2006/main">
  <p:tag name="MH" val="20160602175401"/>
  <p:tag name="MH_LIBRARY" val="GRAPHIC"/>
  <p:tag name="MH_ORDER" val="文本框 88"/>
</p:tagLst>
</file>

<file path=ppt/tags/tag27.xml><?xml version="1.0" encoding="utf-8"?>
<p:tagLst xmlns:p="http://schemas.openxmlformats.org/presentationml/2006/main">
  <p:tag name="MH" val="20160602175401"/>
  <p:tag name="MH_LIBRARY" val="GRAPHIC"/>
  <p:tag name="MH_ORDER" val="Diamond 89"/>
</p:tagLst>
</file>

<file path=ppt/tags/tag28.xml><?xml version="1.0" encoding="utf-8"?>
<p:tagLst xmlns:p="http://schemas.openxmlformats.org/presentationml/2006/main">
  <p:tag name="MH" val="20160602175401"/>
  <p:tag name="MH_LIBRARY" val="GRAPHIC"/>
  <p:tag name="MH_ORDER" val="文本框 90"/>
</p:tagLst>
</file>

<file path=ppt/tags/tag29.xml><?xml version="1.0" encoding="utf-8"?>
<p:tagLst xmlns:p="http://schemas.openxmlformats.org/presentationml/2006/main">
  <p:tag name="MH" val="20160602175401"/>
  <p:tag name="MH_LIBRARY" val="GRAPHIC"/>
  <p:tag name="MH_ORDER" val="文本框 91"/>
</p:tagLst>
</file>

<file path=ppt/tags/tag3.xml><?xml version="1.0" encoding="utf-8"?>
<p:tagLst xmlns:p="http://schemas.openxmlformats.org/presentationml/2006/main">
  <p:tag name="MH" val="20160226105902"/>
  <p:tag name="MH_LIBRARY" val="GRAPHIC"/>
  <p:tag name="MH_TYPE" val="Other"/>
  <p:tag name="MH_ORDER" val="6"/>
</p:tagLst>
</file>

<file path=ppt/tags/tag30.xml><?xml version="1.0" encoding="utf-8"?>
<p:tagLst xmlns:p="http://schemas.openxmlformats.org/presentationml/2006/main">
  <p:tag name="MH" val="20160602175401"/>
  <p:tag name="MH_LIBRARY" val="GRAPHIC"/>
</p:tagLst>
</file>

<file path=ppt/tags/tag31.xml><?xml version="1.0" encoding="utf-8"?>
<p:tagLst xmlns:p="http://schemas.openxmlformats.org/presentationml/2006/main">
  <p:tag name="MH" val="20160608130448"/>
  <p:tag name="MH_LIBRARY" val="GRAPHIC"/>
  <p:tag name="MH_TYPE" val="PageTitle"/>
  <p:tag name="MH_ORDER" val="PageTitle"/>
</p:tagLst>
</file>

<file path=ppt/tags/tag32.xml><?xml version="1.0" encoding="utf-8"?>
<p:tagLst xmlns:p="http://schemas.openxmlformats.org/presentationml/2006/main">
  <p:tag name="MH" val="20160608130448"/>
  <p:tag name="MH_LIBRARY" val="GRAPHIC"/>
  <p:tag name="MH_TYPE" val="Text"/>
  <p:tag name="MH_ORDER" val="1"/>
</p:tagLst>
</file>

<file path=ppt/tags/tag33.xml><?xml version="1.0" encoding="utf-8"?>
<p:tagLst xmlns:p="http://schemas.openxmlformats.org/presentationml/2006/main">
  <p:tag name="MH" val="20160608130448"/>
  <p:tag name="MH_LIBRARY" val="GRAPHIC"/>
  <p:tag name="MH_TYPE" val="SubTitle"/>
  <p:tag name="MH_ORDER" val="1"/>
</p:tagLst>
</file>

<file path=ppt/tags/tag34.xml><?xml version="1.0" encoding="utf-8"?>
<p:tagLst xmlns:p="http://schemas.openxmlformats.org/presentationml/2006/main">
  <p:tag name="MH" val="20160608130448"/>
  <p:tag name="MH_LIBRARY" val="GRAPHIC"/>
  <p:tag name="MH_TYPE" val="Other"/>
  <p:tag name="MH_ORDER" val="1"/>
</p:tagLst>
</file>

<file path=ppt/tags/tag35.xml><?xml version="1.0" encoding="utf-8"?>
<p:tagLst xmlns:p="http://schemas.openxmlformats.org/presentationml/2006/main">
  <p:tag name="MH" val="20160608130448"/>
  <p:tag name="MH_LIBRARY" val="GRAPHIC"/>
  <p:tag name="MH_TYPE" val="Text"/>
  <p:tag name="MH_ORDER" val="2"/>
</p:tagLst>
</file>

<file path=ppt/tags/tag36.xml><?xml version="1.0" encoding="utf-8"?>
<p:tagLst xmlns:p="http://schemas.openxmlformats.org/presentationml/2006/main">
  <p:tag name="MH" val="20160608130448"/>
  <p:tag name="MH_LIBRARY" val="GRAPHIC"/>
  <p:tag name="MH_TYPE" val="SubTitle"/>
  <p:tag name="MH_ORDER" val="2"/>
</p:tagLst>
</file>

<file path=ppt/tags/tag37.xml><?xml version="1.0" encoding="utf-8"?>
<p:tagLst xmlns:p="http://schemas.openxmlformats.org/presentationml/2006/main">
  <p:tag name="MH" val="20160608130448"/>
  <p:tag name="MH_LIBRARY" val="GRAPHIC"/>
  <p:tag name="MH_TYPE" val="Other"/>
  <p:tag name="MH_ORDER" val="2"/>
</p:tagLst>
</file>

<file path=ppt/tags/tag38.xml><?xml version="1.0" encoding="utf-8"?>
<p:tagLst xmlns:p="http://schemas.openxmlformats.org/presentationml/2006/main">
  <p:tag name="MH_TYPE" val="#NeiR#"/>
  <p:tag name="MH_NUMBER" val="3"/>
  <p:tag name="MH_CATEGORY" val="#BingLLB#"/>
  <p:tag name="MH_LAYOUT" val="SubTitleText"/>
  <p:tag name="MH" val="20160608130448"/>
  <p:tag name="MH_LIBRARY" val="GRAPHIC"/>
</p:tagLst>
</file>

<file path=ppt/tags/tag39.xml><?xml version="1.0" encoding="utf-8"?>
<p:tagLst xmlns:p="http://schemas.openxmlformats.org/presentationml/2006/main">
  <p:tag name="MH" val="20160602212604"/>
  <p:tag name="MH_LIBRARY" val="GRAPHIC"/>
  <p:tag name="MH_TYPE" val="Other"/>
  <p:tag name="MH_ORDER" val="1"/>
</p:tagLst>
</file>

<file path=ppt/tags/tag4.xml><?xml version="1.0" encoding="utf-8"?>
<p:tagLst xmlns:p="http://schemas.openxmlformats.org/presentationml/2006/main">
  <p:tag name="MH" val="20160226105902"/>
  <p:tag name="MH_LIBRARY" val="GRAPHIC"/>
  <p:tag name="MH_TYPE" val="Other"/>
  <p:tag name="MH_ORDER" val="7"/>
</p:tagLst>
</file>

<file path=ppt/tags/tag40.xml><?xml version="1.0" encoding="utf-8"?>
<p:tagLst xmlns:p="http://schemas.openxmlformats.org/presentationml/2006/main">
  <p:tag name="MH" val="20160602212604"/>
  <p:tag name="MH_LIBRARY" val="GRAPHIC"/>
  <p:tag name="MH_TYPE" val="SubTitle"/>
  <p:tag name="MH_ORDER" val="1"/>
</p:tagLst>
</file>

<file path=ppt/tags/tag41.xml><?xml version="1.0" encoding="utf-8"?>
<p:tagLst xmlns:p="http://schemas.openxmlformats.org/presentationml/2006/main">
  <p:tag name="MH" val="20160602212604"/>
  <p:tag name="MH_LIBRARY" val="GRAPHIC"/>
  <p:tag name="MH_TYPE" val="Other"/>
  <p:tag name="MH_ORDER" val="2"/>
</p:tagLst>
</file>

<file path=ppt/tags/tag42.xml><?xml version="1.0" encoding="utf-8"?>
<p:tagLst xmlns:p="http://schemas.openxmlformats.org/presentationml/2006/main">
  <p:tag name="MH" val="20160602212604"/>
  <p:tag name="MH_LIBRARY" val="GRAPHIC"/>
  <p:tag name="MH_TYPE" val="SubTitle"/>
  <p:tag name="MH_ORDER" val="2"/>
</p:tagLst>
</file>

<file path=ppt/tags/tag43.xml><?xml version="1.0" encoding="utf-8"?>
<p:tagLst xmlns:p="http://schemas.openxmlformats.org/presentationml/2006/main">
  <p:tag name="MH" val="20160602212604"/>
  <p:tag name="MH_LIBRARY" val="GRAPHIC"/>
  <p:tag name="MH_TYPE" val="Other"/>
  <p:tag name="MH_ORDER" val="3"/>
</p:tagLst>
</file>

<file path=ppt/tags/tag44.xml><?xml version="1.0" encoding="utf-8"?>
<p:tagLst xmlns:p="http://schemas.openxmlformats.org/presentationml/2006/main">
  <p:tag name="MH" val="20160602212604"/>
  <p:tag name="MH_LIBRARY" val="GRAPHIC"/>
  <p:tag name="MH_TYPE" val="SubTitle"/>
  <p:tag name="MH_ORDER" val="3"/>
</p:tagLst>
</file>

<file path=ppt/tags/tag45.xml><?xml version="1.0" encoding="utf-8"?>
<p:tagLst xmlns:p="http://schemas.openxmlformats.org/presentationml/2006/main">
  <p:tag name="MH" val="20160602212604"/>
  <p:tag name="MH_LIBRARY" val="GRAPHIC"/>
  <p:tag name="MH_TYPE" val="Other"/>
  <p:tag name="MH_ORDER" val="7"/>
</p:tagLst>
</file>

<file path=ppt/tags/tag46.xml><?xml version="1.0" encoding="utf-8"?>
<p:tagLst xmlns:p="http://schemas.openxmlformats.org/presentationml/2006/main">
  <p:tag name="MH" val="20160602212604"/>
  <p:tag name="MH_LIBRARY" val="GRAPHIC"/>
  <p:tag name="MH_TYPE" val="Text"/>
  <p:tag name="MH_ORDER" val="1"/>
</p:tagLst>
</file>

<file path=ppt/tags/tag47.xml><?xml version="1.0" encoding="utf-8"?>
<p:tagLst xmlns:p="http://schemas.openxmlformats.org/presentationml/2006/main">
  <p:tag name="MH" val="20160602212604"/>
  <p:tag name="MH_LIBRARY" val="GRAPHIC"/>
  <p:tag name="MH_TYPE" val="Text"/>
  <p:tag name="MH_ORDER" val="2"/>
</p:tagLst>
</file>

<file path=ppt/tags/tag48.xml><?xml version="1.0" encoding="utf-8"?>
<p:tagLst xmlns:p="http://schemas.openxmlformats.org/presentationml/2006/main">
  <p:tag name="MH" val="20160602212604"/>
  <p:tag name="MH_LIBRARY" val="GRAPHIC"/>
  <p:tag name="MH_TYPE" val="Text"/>
  <p:tag name="MH_ORDER" val="3"/>
</p:tagLst>
</file>

<file path=ppt/tags/tag49.xml><?xml version="1.0" encoding="utf-8"?>
<p:tagLst xmlns:p="http://schemas.openxmlformats.org/presentationml/2006/main">
  <p:tag name="KSO_WM_UNIT_TABLE_BEAUTIFY" val="smartTable{5bb4d144-4d20-4f9c-84d1-054d02ab5b1c}"/>
  <p:tag name="TABLE_ENDDRAG_ORIGIN_RECT" val="880*254"/>
  <p:tag name="TABLE_ENDDRAG_RECT" val="38*161*880*254"/>
</p:tagLst>
</file>

<file path=ppt/tags/tag5.xml><?xml version="1.0" encoding="utf-8"?>
<p:tagLst xmlns:p="http://schemas.openxmlformats.org/presentationml/2006/main">
  <p:tag name="MH" val="20160226105902"/>
  <p:tag name="MH_LIBRARY" val="GRAPHIC"/>
  <p:tag name="MH_TYPE" val="Other"/>
  <p:tag name="MH_ORDER" val="4"/>
</p:tagLst>
</file>

<file path=ppt/tags/tag50.xml><?xml version="1.0" encoding="utf-8"?>
<p:tagLst xmlns:p="http://schemas.openxmlformats.org/presentationml/2006/main">
  <p:tag name="MH_TYPE" val="#NeiR#"/>
  <p:tag name="MH_NUMBER" val="2"/>
  <p:tag name="MH_CATEGORY" val="#BingLLB#"/>
  <p:tag name="MH_LAYOUT" val="SubTitleText"/>
  <p:tag name="MH" val="20160608144251"/>
  <p:tag name="MH_LIBRARY" val="GRAPHIC"/>
</p:tagLst>
</file>

<file path=ppt/tags/tag51.xml><?xml version="1.0" encoding="utf-8"?>
<p:tagLst xmlns:p="http://schemas.openxmlformats.org/presentationml/2006/main">
  <p:tag name="MH_TYPE" val="#NeiR#"/>
  <p:tag name="MH_NUMBER" val="2"/>
  <p:tag name="MH_CATEGORY" val="#BingLLB#"/>
  <p:tag name="MH_LAYOUT" val="SubTitleText"/>
  <p:tag name="MH" val="20160608144251"/>
  <p:tag name="MH_LIBRARY" val="GRAPHIC"/>
</p:tagLst>
</file>

<file path=ppt/tags/tag52.xml><?xml version="1.0" encoding="utf-8"?>
<p:tagLst xmlns:p="http://schemas.openxmlformats.org/presentationml/2006/main">
  <p:tag name="MH_TYPE" val="#NeiR#"/>
  <p:tag name="MH_NUMBER" val="2"/>
  <p:tag name="MH_CATEGORY" val="#BingLLB#"/>
  <p:tag name="MH_LAYOUT" val="SubTitleText"/>
  <p:tag name="MH" val="20160608144251"/>
  <p:tag name="MH_LIBRARY" val="GRAPHIC"/>
</p:tagLst>
</file>

<file path=ppt/tags/tag53.xml><?xml version="1.0" encoding="utf-8"?>
<p:tagLst xmlns:p="http://schemas.openxmlformats.org/presentationml/2006/main">
  <p:tag name="MH" val="20160602175401"/>
  <p:tag name="MH_LIBRARY" val="GRAPHIC"/>
  <p:tag name="MH_ORDER" val="Straight Connector 74"/>
</p:tagLst>
</file>

<file path=ppt/tags/tag54.xml><?xml version="1.0" encoding="utf-8"?>
<p:tagLst xmlns:p="http://schemas.openxmlformats.org/presentationml/2006/main">
  <p:tag name="MH" val="20160602175401"/>
  <p:tag name="MH_LIBRARY" val="GRAPHIC"/>
  <p:tag name="MH_ORDER" val="Straight Connector 75"/>
</p:tagLst>
</file>

<file path=ppt/tags/tag55.xml><?xml version="1.0" encoding="utf-8"?>
<p:tagLst xmlns:p="http://schemas.openxmlformats.org/presentationml/2006/main">
  <p:tag name="MH" val="20160602175401"/>
  <p:tag name="MH_LIBRARY" val="GRAPHIC"/>
  <p:tag name="MH_ORDER" val="文本框 103"/>
</p:tagLst>
</file>

<file path=ppt/tags/tag56.xml><?xml version="1.0" encoding="utf-8"?>
<p:tagLst xmlns:p="http://schemas.openxmlformats.org/presentationml/2006/main">
  <p:tag name="MH" val="20160602175401"/>
  <p:tag name="MH_LIBRARY" val="GRAPHIC"/>
  <p:tag name="MH_ORDER" val="Diamond 82"/>
</p:tagLst>
</file>

<file path=ppt/tags/tag57.xml><?xml version="1.0" encoding="utf-8"?>
<p:tagLst xmlns:p="http://schemas.openxmlformats.org/presentationml/2006/main">
  <p:tag name="MH" val="20160602175401"/>
  <p:tag name="MH_LIBRARY" val="GRAPHIC"/>
  <p:tag name="MH_ORDER" val="文本框 84"/>
</p:tagLst>
</file>

<file path=ppt/tags/tag58.xml><?xml version="1.0" encoding="utf-8"?>
<p:tagLst xmlns:p="http://schemas.openxmlformats.org/presentationml/2006/main">
  <p:tag name="MH" val="20160602175401"/>
  <p:tag name="MH_LIBRARY" val="GRAPHIC"/>
  <p:tag name="MH_ORDER" val="文本框 85"/>
</p:tagLst>
</file>

<file path=ppt/tags/tag59.xml><?xml version="1.0" encoding="utf-8"?>
<p:tagLst xmlns:p="http://schemas.openxmlformats.org/presentationml/2006/main">
  <p:tag name="MH" val="20160602175401"/>
  <p:tag name="MH_LIBRARY" val="GRAPHIC"/>
  <p:tag name="MH_ORDER" val="Diamond 86"/>
</p:tagLst>
</file>

<file path=ppt/tags/tag6.xml><?xml version="1.0" encoding="utf-8"?>
<p:tagLst xmlns:p="http://schemas.openxmlformats.org/presentationml/2006/main">
  <p:tag name="MH" val="20160226105902"/>
  <p:tag name="MH_LIBRARY" val="GRAPHIC"/>
  <p:tag name="MH_TYPE" val="Other"/>
  <p:tag name="MH_ORDER" val="5"/>
</p:tagLst>
</file>

<file path=ppt/tags/tag60.xml><?xml version="1.0" encoding="utf-8"?>
<p:tagLst xmlns:p="http://schemas.openxmlformats.org/presentationml/2006/main">
  <p:tag name="MH" val="20160602175401"/>
  <p:tag name="MH_LIBRARY" val="GRAPHIC"/>
  <p:tag name="MH_ORDER" val="文本框 87"/>
</p:tagLst>
</file>

<file path=ppt/tags/tag61.xml><?xml version="1.0" encoding="utf-8"?>
<p:tagLst xmlns:p="http://schemas.openxmlformats.org/presentationml/2006/main">
  <p:tag name="MH" val="20160602175401"/>
  <p:tag name="MH_LIBRARY" val="GRAPHIC"/>
  <p:tag name="MH_ORDER" val="文本框 88"/>
</p:tagLst>
</file>

<file path=ppt/tags/tag62.xml><?xml version="1.0" encoding="utf-8"?>
<p:tagLst xmlns:p="http://schemas.openxmlformats.org/presentationml/2006/main">
  <p:tag name="MH" val="20160602175401"/>
  <p:tag name="MH_LIBRARY" val="GRAPHIC"/>
</p:tagLst>
</file>

<file path=ppt/tags/tag63.xml><?xml version="1.0" encoding="utf-8"?>
<p:tagLst xmlns:p="http://schemas.openxmlformats.org/presentationml/2006/main">
  <p:tag name="MH" val="20160603012028"/>
  <p:tag name="MH_LIBRARY" val="GRAPHIC"/>
  <p:tag name="MH_TYPE" val="Other"/>
  <p:tag name="MH_ORDER" val="1"/>
</p:tagLst>
</file>

<file path=ppt/tags/tag64.xml><?xml version="1.0" encoding="utf-8"?>
<p:tagLst xmlns:p="http://schemas.openxmlformats.org/presentationml/2006/main">
  <p:tag name="MH" val="20160603012028"/>
  <p:tag name="MH_LIBRARY" val="GRAPHIC"/>
  <p:tag name="MH_TYPE" val="Other"/>
  <p:tag name="MH_ORDER" val="3"/>
</p:tagLst>
</file>

<file path=ppt/tags/tag65.xml><?xml version="1.0" encoding="utf-8"?>
<p:tagLst xmlns:p="http://schemas.openxmlformats.org/presentationml/2006/main">
  <p:tag name="MH" val="20160603012028"/>
  <p:tag name="MH_LIBRARY" val="GRAPHIC"/>
  <p:tag name="MH_TYPE" val="SubTitle"/>
  <p:tag name="MH_ORDER" val="1"/>
</p:tagLst>
</file>

<file path=ppt/tags/tag66.xml><?xml version="1.0" encoding="utf-8"?>
<p:tagLst xmlns:p="http://schemas.openxmlformats.org/presentationml/2006/main">
  <p:tag name="MH" val="20160603012028"/>
  <p:tag name="MH_LIBRARY" val="GRAPHIC"/>
  <p:tag name="MH_TYPE" val="Text"/>
  <p:tag name="MH_ORDER" val="1"/>
</p:tagLst>
</file>

<file path=ppt/tags/tag67.xml><?xml version="1.0" encoding="utf-8"?>
<p:tagLst xmlns:p="http://schemas.openxmlformats.org/presentationml/2006/main">
  <p:tag name="MH" val="20160603012028"/>
  <p:tag name="MH_LIBRARY" val="GRAPHIC"/>
  <p:tag name="MH_TYPE" val="PageTitle"/>
  <p:tag name="MH_ORDER" val="PageTitle"/>
</p:tagLst>
</file>

<file path=ppt/tags/tag68.xml><?xml version="1.0" encoding="utf-8"?>
<p:tagLst xmlns:p="http://schemas.openxmlformats.org/presentationml/2006/main">
  <p:tag name="MH_TYPE" val="#NeiR#"/>
  <p:tag name="MH_NUMBER" val="1"/>
  <p:tag name="MH_CATEGORY" val="#QiTTB#"/>
  <p:tag name="MH_LAYOUT" val="SubTitleText"/>
  <p:tag name="MH" val="20160603012028"/>
  <p:tag name="MH_LIBRARY" val="GRAPHIC"/>
</p:tagLst>
</file>

<file path=ppt/tags/tag69.xml><?xml version="1.0" encoding="utf-8"?>
<p:tagLst xmlns:p="http://schemas.openxmlformats.org/presentationml/2006/main">
  <p:tag name="MH" val="20160618162426"/>
  <p:tag name="MH_LIBRARY" val="GRAPHIC"/>
  <p:tag name="MH_TYPE" val="PageTitle"/>
  <p:tag name="MH_ORDER" val="PageTitle"/>
</p:tagLst>
</file>

<file path=ppt/tags/tag7.xml><?xml version="1.0" encoding="utf-8"?>
<p:tagLst xmlns:p="http://schemas.openxmlformats.org/presentationml/2006/main">
  <p:tag name="MH" val="20160226105902"/>
  <p:tag name="MH_LIBRARY" val="GRAPHIC"/>
  <p:tag name="MH_TYPE" val="Other"/>
  <p:tag name="MH_ORDER" val="2"/>
</p:tagLst>
</file>

<file path=ppt/tags/tag70.xml><?xml version="1.0" encoding="utf-8"?>
<p:tagLst xmlns:p="http://schemas.openxmlformats.org/presentationml/2006/main">
  <p:tag name="MH" val="20160618162426"/>
  <p:tag name="MH_LIBRARY" val="GRAPHIC"/>
  <p:tag name="MH_TYPE" val="Desc"/>
  <p:tag name="MH_ORDER" val="1"/>
</p:tagLst>
</file>

<file path=ppt/tags/tag71.xml><?xml version="1.0" encoding="utf-8"?>
<p:tagLst xmlns:p="http://schemas.openxmlformats.org/presentationml/2006/main">
  <p:tag name="MH" val="20160618162426"/>
  <p:tag name="MH_LIBRARY" val="GRAPHIC"/>
  <p:tag name="MH_TYPE" val="Other"/>
  <p:tag name="MH_ORDER" val="1"/>
</p:tagLst>
</file>

<file path=ppt/tags/tag72.xml><?xml version="1.0" encoding="utf-8"?>
<p:tagLst xmlns:p="http://schemas.openxmlformats.org/presentationml/2006/main">
  <p:tag name="MH_TYPE" val="#NeiR#"/>
  <p:tag name="MH_NUMBER" val="1"/>
  <p:tag name="MH_CATEGORY" val="#QiTTB#"/>
  <p:tag name="MH_LAYOUT" val="SubTitleTextDesc"/>
  <p:tag name="MH" val="20160618162426"/>
  <p:tag name="MH_LIBRARY" val="GRAPHIC"/>
</p:tagLst>
</file>

<file path=ppt/tags/tag73.xml><?xml version="1.0" encoding="utf-8"?>
<p:tagLst xmlns:p="http://schemas.openxmlformats.org/presentationml/2006/main">
  <p:tag name="MH" val="20160603012028"/>
  <p:tag name="MH_LIBRARY" val="GRAPHIC"/>
  <p:tag name="MH_TYPE" val="Other"/>
  <p:tag name="MH_ORDER" val="1"/>
</p:tagLst>
</file>

<file path=ppt/tags/tag74.xml><?xml version="1.0" encoding="utf-8"?>
<p:tagLst xmlns:p="http://schemas.openxmlformats.org/presentationml/2006/main">
  <p:tag name="MH" val="20160603012028"/>
  <p:tag name="MH_LIBRARY" val="GRAPHIC"/>
  <p:tag name="MH_TYPE" val="Other"/>
  <p:tag name="MH_ORDER" val="3"/>
</p:tagLst>
</file>

<file path=ppt/tags/tag75.xml><?xml version="1.0" encoding="utf-8"?>
<p:tagLst xmlns:p="http://schemas.openxmlformats.org/presentationml/2006/main">
  <p:tag name="MH" val="20160603012028"/>
  <p:tag name="MH_LIBRARY" val="GRAPHIC"/>
  <p:tag name="MH_TYPE" val="SubTitle"/>
  <p:tag name="MH_ORDER" val="1"/>
</p:tagLst>
</file>

<file path=ppt/tags/tag76.xml><?xml version="1.0" encoding="utf-8"?>
<p:tagLst xmlns:p="http://schemas.openxmlformats.org/presentationml/2006/main">
  <p:tag name="MH" val="20160603012028"/>
  <p:tag name="MH_LIBRARY" val="GRAPHIC"/>
  <p:tag name="MH_TYPE" val="Text"/>
  <p:tag name="MH_ORDER" val="1"/>
</p:tagLst>
</file>

<file path=ppt/tags/tag77.xml><?xml version="1.0" encoding="utf-8"?>
<p:tagLst xmlns:p="http://schemas.openxmlformats.org/presentationml/2006/main">
  <p:tag name="MH" val="20160603012028"/>
  <p:tag name="MH_LIBRARY" val="GRAPHIC"/>
  <p:tag name="MH_TYPE" val="PageTitle"/>
  <p:tag name="MH_ORDER" val="PageTitle"/>
</p:tagLst>
</file>

<file path=ppt/tags/tag78.xml><?xml version="1.0" encoding="utf-8"?>
<p:tagLst xmlns:p="http://schemas.openxmlformats.org/presentationml/2006/main">
  <p:tag name="MH_TYPE" val="#NeiR#"/>
  <p:tag name="MH_NUMBER" val="1"/>
  <p:tag name="MH_CATEGORY" val="#QiTTB#"/>
  <p:tag name="MH_LAYOUT" val="SubTitleText"/>
  <p:tag name="MH" val="20160603012028"/>
  <p:tag name="MH_LIBRARY" val="GRAPHIC"/>
</p:tagLst>
</file>

<file path=ppt/tags/tag79.xml><?xml version="1.0" encoding="utf-8"?>
<p:tagLst xmlns:p="http://schemas.openxmlformats.org/presentationml/2006/main">
  <p:tag name="MH_TYPE" val="#NeiR#"/>
  <p:tag name="MH_NUMBER" val="3"/>
  <p:tag name="MH_CATEGORY" val="#BingLLB#"/>
  <p:tag name="MH_LAYOUT" val="SubTitleText"/>
  <p:tag name="MH" val="20160226105902"/>
  <p:tag name="MH_LIBRARY" val="GRAPHIC"/>
</p:tagLst>
</file>

<file path=ppt/tags/tag8.xml><?xml version="1.0" encoding="utf-8"?>
<p:tagLst xmlns:p="http://schemas.openxmlformats.org/presentationml/2006/main">
  <p:tag name="MH" val="20160226105902"/>
  <p:tag name="MH_LIBRARY" val="GRAPHIC"/>
  <p:tag name="MH_TYPE" val="Other"/>
  <p:tag name="MH_ORDER" val="11"/>
</p:tagLst>
</file>

<file path=ppt/tags/tag80.xml><?xml version="1.0" encoding="utf-8"?>
<p:tagLst xmlns:p="http://schemas.openxmlformats.org/presentationml/2006/main">
  <p:tag name="KSO_WM_UNIT_TABLE_BEAUTIFY" val="smartTable{1e9f1430-d4c7-489b-920a-683a4b4450d0}"/>
  <p:tag name="TABLE_ENDDRAG_ORIGIN_RECT" val="823*362"/>
  <p:tag name="TABLE_ENDDRAG_RECT" val="73*105*823*362"/>
</p:tagLst>
</file>

<file path=ppt/tags/tag81.xml><?xml version="1.0" encoding="utf-8"?>
<p:tagLst xmlns:p="http://schemas.openxmlformats.org/presentationml/2006/main">
  <p:tag name="MH_TYPE" val="#NeiR#"/>
  <p:tag name="MH_NUMBER" val="3"/>
  <p:tag name="MH_CATEGORY" val="#BingLLB#"/>
  <p:tag name="MH_LAYOUT" val="SubTitleText"/>
  <p:tag name="MH" val="20160226105902"/>
  <p:tag name="MH_LIBRARY" val="GRAPHIC"/>
</p:tagLst>
</file>

<file path=ppt/tags/tag82.xml><?xml version="1.0" encoding="utf-8"?>
<p:tagLst xmlns:p="http://schemas.openxmlformats.org/presentationml/2006/main">
  <p:tag name="MH" val="20160608231807"/>
  <p:tag name="MH_LIBRARY" val="GRAPHIC"/>
  <p:tag name="MH_TYPE" val="PageTitle"/>
  <p:tag name="MH_ORDER" val="PageTitle"/>
</p:tagLst>
</file>

<file path=ppt/tags/tag83.xml><?xml version="1.0" encoding="utf-8"?>
<p:tagLst xmlns:p="http://schemas.openxmlformats.org/presentationml/2006/main">
  <p:tag name="MH" val="20160608231807"/>
  <p:tag name="MH_LIBRARY" val="GRAPHIC"/>
  <p:tag name="MH_TYPE" val="Other"/>
  <p:tag name="MH_ORDER" val="1"/>
</p:tagLst>
</file>

<file path=ppt/tags/tag84.xml><?xml version="1.0" encoding="utf-8"?>
<p:tagLst xmlns:p="http://schemas.openxmlformats.org/presentationml/2006/main">
  <p:tag name="MH" val="20160608231807"/>
  <p:tag name="MH_LIBRARY" val="GRAPHIC"/>
  <p:tag name="MH_TYPE" val="Other"/>
  <p:tag name="MH_ORDER" val="2"/>
</p:tagLst>
</file>

<file path=ppt/tags/tag85.xml><?xml version="1.0" encoding="utf-8"?>
<p:tagLst xmlns:p="http://schemas.openxmlformats.org/presentationml/2006/main">
  <p:tag name="MH" val="20160608231807"/>
  <p:tag name="MH_LIBRARY" val="GRAPHIC"/>
  <p:tag name="MH_TYPE" val="Other"/>
  <p:tag name="MH_ORDER" val="3"/>
</p:tagLst>
</file>

<file path=ppt/tags/tag86.xml><?xml version="1.0" encoding="utf-8"?>
<p:tagLst xmlns:p="http://schemas.openxmlformats.org/presentationml/2006/main">
  <p:tag name="MH" val="20160608231807"/>
  <p:tag name="MH_LIBRARY" val="GRAPHIC"/>
  <p:tag name="MH_TYPE" val="Other"/>
  <p:tag name="MH_ORDER" val="5"/>
</p:tagLst>
</file>

<file path=ppt/tags/tag87.xml><?xml version="1.0" encoding="utf-8"?>
<p:tagLst xmlns:p="http://schemas.openxmlformats.org/presentationml/2006/main">
  <p:tag name="MH" val="20160608231807"/>
  <p:tag name="MH_LIBRARY" val="GRAPHIC"/>
  <p:tag name="MH_TYPE" val="Other"/>
  <p:tag name="MH_ORDER" val="6"/>
</p:tagLst>
</file>

<file path=ppt/tags/tag88.xml><?xml version="1.0" encoding="utf-8"?>
<p:tagLst xmlns:p="http://schemas.openxmlformats.org/presentationml/2006/main">
  <p:tag name="MH" val="20160423131312"/>
  <p:tag name="MH_LIBRARY" val="GRAPHIC"/>
  <p:tag name="MH_TYPE" val="Other"/>
  <p:tag name="MH_ORDER" val="1"/>
</p:tagLst>
</file>

<file path=ppt/tags/tag89.xml><?xml version="1.0" encoding="utf-8"?>
<p:tagLst xmlns:p="http://schemas.openxmlformats.org/presentationml/2006/main">
  <p:tag name="MH" val="20160608231807"/>
  <p:tag name="MH_LIBRARY" val="GRAPHIC"/>
  <p:tag name="MH_TYPE" val="Other"/>
  <p:tag name="MH_ORDER" val="4"/>
</p:tagLst>
</file>

<file path=ppt/tags/tag9.xml><?xml version="1.0" encoding="utf-8"?>
<p:tagLst xmlns:p="http://schemas.openxmlformats.org/presentationml/2006/main">
  <p:tag name="MH" val="20160226105902"/>
  <p:tag name="MH_LIBRARY" val="GRAPHIC"/>
  <p:tag name="MH_TYPE" val="Other"/>
  <p:tag name="MH_ORDER" val="12"/>
</p:tagLst>
</file>

<file path=ppt/tags/tag90.xml><?xml version="1.0" encoding="utf-8"?>
<p:tagLst xmlns:p="http://schemas.openxmlformats.org/presentationml/2006/main">
  <p:tag name="MH_TYPE" val="#NeiR#"/>
  <p:tag name="MH_NUMBER" val="3"/>
  <p:tag name="MH_CATEGORY" val="#BingLLB#"/>
  <p:tag name="MH_LAYOUT" val="SubTitleText"/>
  <p:tag name="MH" val="20160608231807"/>
  <p:tag name="MH_LIBRARY" val="GRAPHIC"/>
</p:tagLst>
</file>

<file path=ppt/tags/tag91.xml><?xml version="1.0" encoding="utf-8"?>
<p:tagLst xmlns:p="http://schemas.openxmlformats.org/presentationml/2006/main">
  <p:tag name="MH" val="20160608231807"/>
  <p:tag name="MH_LIBRARY" val="GRAPHIC"/>
  <p:tag name="MH_TYPE" val="PageTitle"/>
  <p:tag name="MH_ORDER" val="PageTitle"/>
</p:tagLst>
</file>

<file path=ppt/tags/tag92.xml><?xml version="1.0" encoding="utf-8"?>
<p:tagLst xmlns:p="http://schemas.openxmlformats.org/presentationml/2006/main">
  <p:tag name="MH" val="20160608231807"/>
  <p:tag name="MH_LIBRARY" val="GRAPHIC"/>
  <p:tag name="MH_TYPE" val="Other"/>
  <p:tag name="MH_ORDER" val="1"/>
</p:tagLst>
</file>

<file path=ppt/tags/tag93.xml><?xml version="1.0" encoding="utf-8"?>
<p:tagLst xmlns:p="http://schemas.openxmlformats.org/presentationml/2006/main">
  <p:tag name="MH" val="20160608231807"/>
  <p:tag name="MH_LIBRARY" val="GRAPHIC"/>
  <p:tag name="MH_TYPE" val="Other"/>
  <p:tag name="MH_ORDER" val="2"/>
</p:tagLst>
</file>

<file path=ppt/tags/tag94.xml><?xml version="1.0" encoding="utf-8"?>
<p:tagLst xmlns:p="http://schemas.openxmlformats.org/presentationml/2006/main">
  <p:tag name="MH" val="20160608231807"/>
  <p:tag name="MH_LIBRARY" val="GRAPHIC"/>
  <p:tag name="MH_TYPE" val="Other"/>
  <p:tag name="MH_ORDER" val="3"/>
</p:tagLst>
</file>

<file path=ppt/tags/tag95.xml><?xml version="1.0" encoding="utf-8"?>
<p:tagLst xmlns:p="http://schemas.openxmlformats.org/presentationml/2006/main">
  <p:tag name="MH" val="20160608231807"/>
  <p:tag name="MH_LIBRARY" val="GRAPHIC"/>
  <p:tag name="MH_TYPE" val="Other"/>
  <p:tag name="MH_ORDER" val="5"/>
</p:tagLst>
</file>

<file path=ppt/tags/tag96.xml><?xml version="1.0" encoding="utf-8"?>
<p:tagLst xmlns:p="http://schemas.openxmlformats.org/presentationml/2006/main">
  <p:tag name="MH" val="20160608231807"/>
  <p:tag name="MH_LIBRARY" val="GRAPHIC"/>
  <p:tag name="MH_TYPE" val="Other"/>
  <p:tag name="MH_ORDER" val="6"/>
</p:tagLst>
</file>

<file path=ppt/tags/tag97.xml><?xml version="1.0" encoding="utf-8"?>
<p:tagLst xmlns:p="http://schemas.openxmlformats.org/presentationml/2006/main">
  <p:tag name="MH" val="20160423131312"/>
  <p:tag name="MH_LIBRARY" val="GRAPHIC"/>
  <p:tag name="MH_TYPE" val="Other"/>
  <p:tag name="MH_ORDER" val="1"/>
</p:tagLst>
</file>

<file path=ppt/tags/tag98.xml><?xml version="1.0" encoding="utf-8"?>
<p:tagLst xmlns:p="http://schemas.openxmlformats.org/presentationml/2006/main">
  <p:tag name="MH" val="20160608231807"/>
  <p:tag name="MH_LIBRARY" val="GRAPHIC"/>
  <p:tag name="MH_TYPE" val="Other"/>
  <p:tag name="MH_ORDER" val="4"/>
</p:tagLst>
</file>

<file path=ppt/tags/tag99.xml><?xml version="1.0" encoding="utf-8"?>
<p:tagLst xmlns:p="http://schemas.openxmlformats.org/presentationml/2006/main">
  <p:tag name="MH_TYPE" val="#NeiR#"/>
  <p:tag name="MH_NUMBER" val="3"/>
  <p:tag name="MH_CATEGORY" val="#BingLLB#"/>
  <p:tag name="MH_LAYOUT" val="SubTitleText"/>
  <p:tag name="MH" val="20160608231807"/>
  <p:tag name="MH_LIBRARY" val="GRAPHIC"/>
</p:tagLst>
</file>

<file path=ppt/theme/theme1.xml><?xml version="1.0" encoding="utf-8"?>
<a:theme xmlns:a="http://schemas.openxmlformats.org/drawingml/2006/main" name="Lenovo Master">
  <a:themeElements>
    <a:clrScheme name="Lenovo Colors">
      <a:dk1>
        <a:srgbClr val="000000"/>
      </a:dk1>
      <a:lt1>
        <a:sysClr val="window" lastClr="FFFFFF"/>
      </a:lt1>
      <a:dk2>
        <a:srgbClr val="6F7170"/>
      </a:dk2>
      <a:lt2>
        <a:srgbClr val="C4BEB6"/>
      </a:lt2>
      <a:accent1>
        <a:srgbClr val="E2231A"/>
      </a:accent1>
      <a:accent2>
        <a:srgbClr val="FF6A00"/>
      </a:accent2>
      <a:accent3>
        <a:srgbClr val="E96BAF"/>
      </a:accent3>
      <a:accent4>
        <a:srgbClr val="3E8DDD"/>
      </a:accent4>
      <a:accent5>
        <a:srgbClr val="4AC0E0"/>
      </a:accent5>
      <a:accent6>
        <a:srgbClr val="6ABF4A"/>
      </a:accent6>
      <a:hlink>
        <a:srgbClr val="4AC0E0"/>
      </a:hlink>
      <a:folHlink>
        <a:srgbClr val="4AC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accent2"/>
            </a:solidFill>
            <a:latin typeface="Arial" panose="020B0604020202090204" pitchFamily="34" charset="0"/>
            <a:cs typeface="Arial" panose="020B0604020202090204" pitchFamily="34" charset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2246</Words>
  <Application>WPS 演示</Application>
  <PresentationFormat>宽屏</PresentationFormat>
  <Paragraphs>307</Paragraphs>
  <Slides>35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51" baseType="lpstr">
      <vt:lpstr>Arial</vt:lpstr>
      <vt:lpstr>方正书宋_GBK</vt:lpstr>
      <vt:lpstr>Wingdings</vt:lpstr>
      <vt:lpstr>Arial</vt:lpstr>
      <vt:lpstr>微软雅黑</vt:lpstr>
      <vt:lpstr>汉仪旗黑</vt:lpstr>
      <vt:lpstr>Calibri</vt:lpstr>
      <vt:lpstr>Helvetica Neue</vt:lpstr>
      <vt:lpstr>宋体</vt:lpstr>
      <vt:lpstr>汉仪书宋二KW</vt:lpstr>
      <vt:lpstr>Arial Narrow</vt:lpstr>
      <vt:lpstr>宋体</vt:lpstr>
      <vt:lpstr>Arial Unicode MS</vt:lpstr>
      <vt:lpstr>黑体</vt:lpstr>
      <vt:lpstr>汉仪中黑KW</vt:lpstr>
      <vt:lpstr>Lenovo Master</vt:lpstr>
      <vt:lpstr>文件IO</vt:lpstr>
      <vt:lpstr>PowerPoint 演示文稿</vt:lpstr>
      <vt:lpstr>PowerPoint 演示文稿</vt:lpstr>
      <vt:lpstr>PowerPoint 演示文稿</vt:lpstr>
      <vt:lpstr>用到File的地方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文件的存储方式</vt:lpstr>
      <vt:lpstr>操作文件的步骤</vt:lpstr>
      <vt:lpstr>PowerPoint 演示文稿</vt:lpstr>
      <vt:lpstr>操作文件的函数/方法</vt:lpstr>
      <vt:lpstr>PowerPoint 演示文稿</vt:lpstr>
      <vt:lpstr>PowerPoint 演示文稿</vt:lpstr>
      <vt:lpstr>read 方法 —— 读取文件</vt:lpstr>
      <vt:lpstr>read 方法 —— 读取文件</vt:lpstr>
      <vt:lpstr>read 方法 —— 读取文件</vt:lpstr>
      <vt:lpstr>read 方法 —— 读取文件</vt:lpstr>
      <vt:lpstr>PowerPoint 演示文稿</vt:lpstr>
      <vt:lpstr>为什么要使用readline</vt:lpstr>
      <vt:lpstr>PowerPoint 演示文稿</vt:lpstr>
      <vt:lpstr>readline</vt:lpstr>
      <vt:lpstr>PowerPoint 演示文稿</vt:lpstr>
      <vt:lpstr>打开文件的方式</vt:lpstr>
      <vt:lpstr>write 方法 - 编辑文件</vt:lpstr>
      <vt:lpstr>代码演示</vt:lpstr>
      <vt:lpstr>操作文件的函数/方法</vt:lpstr>
      <vt:lpstr>代码演示</vt:lpstr>
      <vt:lpstr>PowerPoint 演示文稿</vt:lpstr>
      <vt:lpstr>复制小文件</vt:lpstr>
      <vt:lpstr>复制大文件</vt:lpstr>
      <vt:lpstr>知识点回顾</vt:lpstr>
      <vt:lpstr>PowerPoint 演示文稿</vt:lpstr>
    </vt:vector>
  </TitlesOfParts>
  <Company>Lenovo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Goes Here and Goes up to Two Lines</dc:title>
  <dc:creator>kathyp</dc:creator>
  <cp:lastModifiedBy>muyun</cp:lastModifiedBy>
  <cp:revision>373</cp:revision>
  <dcterms:created xsi:type="dcterms:W3CDTF">2021-10-09T00:30:29Z</dcterms:created>
  <dcterms:modified xsi:type="dcterms:W3CDTF">2021-10-09T00:30:29Z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2052-3.3.1.5149</vt:lpwstr>
  </property>
  <property fmtid="{D5CDD505-2E9C-101B-9397-08002B2CF9AE}" pid="3" name="ICV">
    <vt:lpwstr>FB580559A45B492089ED245ADD14BD6D</vt:lpwstr>
  </property>
</Properties>
</file>